
<file path=[Content_Types].xml><?xml version="1.0" encoding="utf-8"?>
<Types xmlns="http://schemas.openxmlformats.org/package/2006/content-types">
  <Default Extension="png" ContentType="image/png"/>
  <Default Extension="jpeg" ContentType="image/jpeg"/>
  <Default Extension="JPG" ContentType="image/.jp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ommentAuthors.xml" ContentType="application/vnd.openxmlformats-officedocument.presentationml.commentAuthors+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
  </p:notesMasterIdLst>
  <p:handoutMasterIdLst>
    <p:handoutMasterId r:id="rId26"/>
  </p:handoutMasterIdLst>
  <p:sldIdLst>
    <p:sldId id="257" r:id="rId3"/>
    <p:sldId id="259" r:id="rId5"/>
    <p:sldId id="345" r:id="rId6"/>
    <p:sldId id="364" r:id="rId7"/>
    <p:sldId id="341" r:id="rId8"/>
    <p:sldId id="342" r:id="rId9"/>
    <p:sldId id="343" r:id="rId10"/>
    <p:sldId id="386" r:id="rId11"/>
    <p:sldId id="346" r:id="rId12"/>
    <p:sldId id="347" r:id="rId13"/>
    <p:sldId id="348" r:id="rId14"/>
    <p:sldId id="349" r:id="rId15"/>
    <p:sldId id="350" r:id="rId16"/>
    <p:sldId id="351" r:id="rId17"/>
    <p:sldId id="352" r:id="rId18"/>
    <p:sldId id="353" r:id="rId19"/>
    <p:sldId id="354" r:id="rId20"/>
    <p:sldId id="356" r:id="rId21"/>
    <p:sldId id="387" r:id="rId22"/>
    <p:sldId id="355" r:id="rId23"/>
    <p:sldId id="362" r:id="rId24"/>
    <p:sldId id="360" r:id="rId25"/>
  </p:sldIdLst>
  <p:sldSz cx="21383625" cy="7559675"/>
  <p:notesSz cx="6858000" cy="9144000"/>
  <p:custDataLst>
    <p:tags r:id="rId31"/>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366" userDrawn="1">
          <p15:clr>
            <a:srgbClr val="A4A3A4"/>
          </p15:clr>
        </p15:guide>
        <p15:guide id="2" pos="6753"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isakoff" initials="i" lastIdx="1" clrIdx="0"/>
  <p:cmAuthor id="2" name="作者" initials="作" lastIdx="0" clrIdx="2"/>
  <p:cmAuthor id="3" name="Administrator" initials="A" lastIdx="3" clrIdx="2"/>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304A65"/>
    <a:srgbClr val="283F5D"/>
    <a:srgbClr val="9DBBDF"/>
    <a:srgbClr val="688CC6"/>
    <a:srgbClr val="678BC5"/>
    <a:srgbClr val="6C91C8"/>
    <a:srgbClr val="33557B"/>
    <a:srgbClr val="CECACB"/>
    <a:srgbClr val="106797"/>
    <a:srgbClr val="87ADD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3778" autoAdjust="0"/>
    <p:restoredTop sz="94660"/>
  </p:normalViewPr>
  <p:slideViewPr>
    <p:cSldViewPr snapToGrid="0" showGuides="1">
      <p:cViewPr varScale="1">
        <p:scale>
          <a:sx n="99" d="100"/>
          <a:sy n="99" d="100"/>
        </p:scale>
        <p:origin x="84" y="582"/>
      </p:cViewPr>
      <p:guideLst>
        <p:guide orient="horz" pos="2366"/>
        <p:guide pos="6753"/>
      </p:guideLst>
    </p:cSldViewPr>
  </p:slideViewPr>
  <p:notesTextViewPr>
    <p:cViewPr>
      <p:scale>
        <a:sx n="3" d="2"/>
        <a:sy n="3" d="2"/>
      </p:scale>
      <p:origin x="0" y="0"/>
    </p:cViewPr>
  </p:notesTextViewPr>
  <p:notesViewPr>
    <p:cSldViewPr snapToGrid="0">
      <p:cViewPr varScale="1">
        <p:scale>
          <a:sx n="92" d="100"/>
          <a:sy n="92" d="100"/>
        </p:scale>
        <p:origin x="2550" y="102"/>
      </p:cViewPr>
      <p:guideLst/>
    </p:cSldViewPr>
  </p:notes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notesMaster" Target="notesMasters/notesMaster1.xml"/><Relationship Id="rId31" Type="http://schemas.openxmlformats.org/officeDocument/2006/relationships/tags" Target="tags/tag140.xml"/><Relationship Id="rId30" Type="http://schemas.openxmlformats.org/officeDocument/2006/relationships/commentAuthors" Target="commentAuthors.xml"/><Relationship Id="rId3" Type="http://schemas.openxmlformats.org/officeDocument/2006/relationships/slide" Target="slides/slide1.xml"/><Relationship Id="rId29" Type="http://schemas.openxmlformats.org/officeDocument/2006/relationships/tableStyles" Target="tableStyles.xml"/><Relationship Id="rId28" Type="http://schemas.openxmlformats.org/officeDocument/2006/relationships/viewProps" Target="viewProps.xml"/><Relationship Id="rId27" Type="http://schemas.openxmlformats.org/officeDocument/2006/relationships/presProps" Target="presProps.xml"/><Relationship Id="rId26" Type="http://schemas.openxmlformats.org/officeDocument/2006/relationships/handoutMaster" Target="handoutMasters/handoutMaster1.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F9B84EA-7D68-4D60-9CB1-D50884785D1C}" type="datetimeFigureOut">
              <a:rPr lang="zh-CN" altLang="en-US" smtClean="0"/>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D4E0FC9-F1F8-4FAE-9988-3BA365CFD46F}" type="slidenum">
              <a:rPr lang="zh-CN" altLang="en-US" smtClean="0"/>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2A48B96-639E-45A3-A0BA-2464DFDB1FAA}"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935627" y="1143000"/>
            <a:ext cx="8729254"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6837353-30EB-4A48-80EB-173D804AEFBD}"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6" Type="http://schemas.openxmlformats.org/officeDocument/2006/relationships/tags" Target="../tags/tag5.xml"/><Relationship Id="rId5" Type="http://schemas.openxmlformats.org/officeDocument/2006/relationships/tags" Target="../tags/tag4.xml"/><Relationship Id="rId4" Type="http://schemas.openxmlformats.org/officeDocument/2006/relationships/tags" Target="../tags/tag3.xml"/><Relationship Id="rId3" Type="http://schemas.openxmlformats.org/officeDocument/2006/relationships/tags" Target="../tags/tag2.xml"/><Relationship Id="rId2" Type="http://schemas.openxmlformats.org/officeDocument/2006/relationships/tags" Target="../tags/tag1.xml"/><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6" Type="http://schemas.openxmlformats.org/officeDocument/2006/relationships/tags" Target="../tags/tag10.xml"/><Relationship Id="rId5" Type="http://schemas.openxmlformats.org/officeDocument/2006/relationships/tags" Target="../tags/tag9.xml"/><Relationship Id="rId4" Type="http://schemas.openxmlformats.org/officeDocument/2006/relationships/tags" Target="../tags/tag8.xml"/><Relationship Id="rId3" Type="http://schemas.openxmlformats.org/officeDocument/2006/relationships/tags" Target="../tags/tag7.xml"/><Relationship Id="rId2" Type="http://schemas.openxmlformats.org/officeDocument/2006/relationships/tags" Target="../tags/tag6.xml"/><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6" Type="http://schemas.openxmlformats.org/officeDocument/2006/relationships/tags" Target="../tags/tag15.xml"/><Relationship Id="rId5" Type="http://schemas.openxmlformats.org/officeDocument/2006/relationships/tags" Target="../tags/tag14.xml"/><Relationship Id="rId4" Type="http://schemas.openxmlformats.org/officeDocument/2006/relationships/tags" Target="../tags/tag13.xml"/><Relationship Id="rId3" Type="http://schemas.openxmlformats.org/officeDocument/2006/relationships/tags" Target="../tags/tag12.xml"/><Relationship Id="rId2" Type="http://schemas.openxmlformats.org/officeDocument/2006/relationships/tags" Target="../tags/tag11.xml"/><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7" Type="http://schemas.openxmlformats.org/officeDocument/2006/relationships/tags" Target="../tags/tag21.xml"/><Relationship Id="rId6" Type="http://schemas.openxmlformats.org/officeDocument/2006/relationships/tags" Target="../tags/tag20.xml"/><Relationship Id="rId5" Type="http://schemas.openxmlformats.org/officeDocument/2006/relationships/tags" Target="../tags/tag19.xml"/><Relationship Id="rId4" Type="http://schemas.openxmlformats.org/officeDocument/2006/relationships/tags" Target="../tags/tag18.xml"/><Relationship Id="rId3" Type="http://schemas.openxmlformats.org/officeDocument/2006/relationships/tags" Target="../tags/tag17.xml"/><Relationship Id="rId2" Type="http://schemas.openxmlformats.org/officeDocument/2006/relationships/tags" Target="../tags/tag16.xml"/><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9" Type="http://schemas.openxmlformats.org/officeDocument/2006/relationships/tags" Target="../tags/tag29.xml"/><Relationship Id="rId8" Type="http://schemas.openxmlformats.org/officeDocument/2006/relationships/tags" Target="../tags/tag28.xml"/><Relationship Id="rId7" Type="http://schemas.openxmlformats.org/officeDocument/2006/relationships/tags" Target="../tags/tag27.xml"/><Relationship Id="rId6" Type="http://schemas.openxmlformats.org/officeDocument/2006/relationships/tags" Target="../tags/tag26.xml"/><Relationship Id="rId5" Type="http://schemas.openxmlformats.org/officeDocument/2006/relationships/tags" Target="../tags/tag25.xml"/><Relationship Id="rId4" Type="http://schemas.openxmlformats.org/officeDocument/2006/relationships/tags" Target="../tags/tag24.xml"/><Relationship Id="rId3" Type="http://schemas.openxmlformats.org/officeDocument/2006/relationships/tags" Target="../tags/tag23.xml"/><Relationship Id="rId2" Type="http://schemas.openxmlformats.org/officeDocument/2006/relationships/tags" Target="../tags/tag22.xml"/><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5" Type="http://schemas.openxmlformats.org/officeDocument/2006/relationships/tags" Target="../tags/tag33.xml"/><Relationship Id="rId4" Type="http://schemas.openxmlformats.org/officeDocument/2006/relationships/tags" Target="../tags/tag32.xml"/><Relationship Id="rId3" Type="http://schemas.openxmlformats.org/officeDocument/2006/relationships/tags" Target="../tags/tag31.xml"/><Relationship Id="rId2" Type="http://schemas.openxmlformats.org/officeDocument/2006/relationships/tags" Target="../tags/tag30.xml"/><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4" Type="http://schemas.openxmlformats.org/officeDocument/2006/relationships/tags" Target="../tags/tag36.xml"/><Relationship Id="rId3" Type="http://schemas.openxmlformats.org/officeDocument/2006/relationships/tags" Target="../tags/tag35.xml"/><Relationship Id="rId2" Type="http://schemas.openxmlformats.org/officeDocument/2006/relationships/tags" Target="../tags/tag34.xml"/><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7" Type="http://schemas.openxmlformats.org/officeDocument/2006/relationships/tags" Target="../tags/tag42.xml"/><Relationship Id="rId6" Type="http://schemas.openxmlformats.org/officeDocument/2006/relationships/tags" Target="../tags/tag41.xml"/><Relationship Id="rId5" Type="http://schemas.openxmlformats.org/officeDocument/2006/relationships/tags" Target="../tags/tag40.xml"/><Relationship Id="rId4" Type="http://schemas.openxmlformats.org/officeDocument/2006/relationships/tags" Target="../tags/tag39.xml"/><Relationship Id="rId3" Type="http://schemas.openxmlformats.org/officeDocument/2006/relationships/tags" Target="../tags/tag38.xml"/><Relationship Id="rId2" Type="http://schemas.openxmlformats.org/officeDocument/2006/relationships/tags" Target="../tags/tag37.xml"/><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6" Type="http://schemas.openxmlformats.org/officeDocument/2006/relationships/tags" Target="../tags/tag47.xml"/><Relationship Id="rId5" Type="http://schemas.openxmlformats.org/officeDocument/2006/relationships/tags" Target="../tags/tag46.xml"/><Relationship Id="rId4" Type="http://schemas.openxmlformats.org/officeDocument/2006/relationships/tags" Target="../tags/tag45.xml"/><Relationship Id="rId3" Type="http://schemas.openxmlformats.org/officeDocument/2006/relationships/tags" Target="../tags/tag44.xml"/><Relationship Id="rId2" Type="http://schemas.openxmlformats.org/officeDocument/2006/relationships/tags" Target="../tags/tag43.xml"/><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5" Type="http://schemas.openxmlformats.org/officeDocument/2006/relationships/tags" Target="../tags/tag51.xml"/><Relationship Id="rId4" Type="http://schemas.openxmlformats.org/officeDocument/2006/relationships/tags" Target="../tags/tag50.xml"/><Relationship Id="rId3" Type="http://schemas.openxmlformats.org/officeDocument/2006/relationships/tags" Target="../tags/tag49.xml"/><Relationship Id="rId2" Type="http://schemas.openxmlformats.org/officeDocument/2006/relationships/tags" Target="../tags/tag48.xml"/><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6" Type="http://schemas.openxmlformats.org/officeDocument/2006/relationships/tags" Target="../tags/tag56.xml"/><Relationship Id="rId5" Type="http://schemas.openxmlformats.org/officeDocument/2006/relationships/tags" Target="../tags/tag55.xml"/><Relationship Id="rId4" Type="http://schemas.openxmlformats.org/officeDocument/2006/relationships/tags" Target="../tags/tag54.xml"/><Relationship Id="rId3" Type="http://schemas.openxmlformats.org/officeDocument/2006/relationships/tags" Target="../tags/tag53.xml"/><Relationship Id="rId2" Type="http://schemas.openxmlformats.org/officeDocument/2006/relationships/tags" Target="../tags/tag52.xml"/><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custDataLst>
              <p:tags r:id="rId2"/>
            </p:custDataLst>
          </p:nvPr>
        </p:nvSpPr>
        <p:spPr>
          <a:xfrm>
            <a:off x="2102620" y="1008000"/>
            <a:ext cx="17187179" cy="2833512"/>
          </a:xfrm>
        </p:spPr>
        <p:txBody>
          <a:bodyPr lIns="90000" tIns="46800" rIns="90000" bIns="46800" anchor="b" anchorCtr="0">
            <a:normAutofit/>
          </a:bodyPr>
          <a:lstStyle>
            <a:lvl1pPr algn="ctr">
              <a:defRPr sz="6615"/>
            </a:lvl1pPr>
          </a:lstStyle>
          <a:p>
            <a:r>
              <a:rPr lang="zh-CN" altLang="en-US" dirty="0"/>
              <a:t>单击此处编辑母版标题样式</a:t>
            </a:r>
            <a:endParaRPr lang="zh-CN" altLang="en-US" dirty="0"/>
          </a:p>
        </p:txBody>
      </p:sp>
      <p:sp>
        <p:nvSpPr>
          <p:cNvPr id="3" name="副标题 2"/>
          <p:cNvSpPr>
            <a:spLocks noGrp="1"/>
          </p:cNvSpPr>
          <p:nvPr>
            <p:ph type="subTitle" idx="1"/>
            <p:custDataLst>
              <p:tags r:id="rId3"/>
            </p:custDataLst>
          </p:nvPr>
        </p:nvSpPr>
        <p:spPr>
          <a:xfrm>
            <a:off x="2102620" y="3924850"/>
            <a:ext cx="17187179" cy="1623118"/>
          </a:xfrm>
        </p:spPr>
        <p:txBody>
          <a:bodyPr lIns="90000" tIns="46800" rIns="90000" bIns="46800">
            <a:normAutofit/>
          </a:bodyPr>
          <a:lstStyle>
            <a:lvl1pPr marL="0" indent="0" algn="ctr">
              <a:lnSpc>
                <a:spcPct val="110000"/>
              </a:lnSpc>
              <a:buNone/>
              <a:defRPr sz="2645" spc="200"/>
            </a:lvl1pPr>
            <a:lvl2pPr marL="504190" indent="0" algn="ctr">
              <a:buNone/>
              <a:defRPr sz="2205"/>
            </a:lvl2pPr>
            <a:lvl3pPr marL="1007745" indent="0" algn="ctr">
              <a:buNone/>
              <a:defRPr sz="1985"/>
            </a:lvl3pPr>
            <a:lvl4pPr marL="1511935" indent="0" algn="ctr">
              <a:buNone/>
              <a:defRPr sz="1765"/>
            </a:lvl4pPr>
            <a:lvl5pPr marL="2016125" indent="0" algn="ctr">
              <a:buNone/>
              <a:defRPr sz="1765"/>
            </a:lvl5pPr>
            <a:lvl6pPr marL="2520315" indent="0" algn="ctr">
              <a:buNone/>
              <a:defRPr sz="1765"/>
            </a:lvl6pPr>
            <a:lvl7pPr marL="3023870" indent="0" algn="ctr">
              <a:buNone/>
              <a:defRPr sz="1765"/>
            </a:lvl7pPr>
            <a:lvl8pPr marL="3528060" indent="0" algn="ctr">
              <a:buNone/>
              <a:defRPr sz="1765"/>
            </a:lvl8pPr>
            <a:lvl9pPr marL="4032250" indent="0" algn="ctr">
              <a:buNone/>
              <a:defRPr sz="1765"/>
            </a:lvl9pPr>
          </a:lstStyle>
          <a:p>
            <a:r>
              <a:rPr lang="zh-CN" altLang="en-US" dirty="0"/>
              <a:t>单击此处编辑母版副标题样式</a:t>
            </a:r>
            <a:endParaRPr lang="zh-CN" altLang="en-US" dirty="0"/>
          </a:p>
        </p:txBody>
      </p:sp>
      <p:sp>
        <p:nvSpPr>
          <p:cNvPr id="16" name="日期占位符 15"/>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17" name="页脚占位符 16"/>
          <p:cNvSpPr>
            <a:spLocks noGrp="1"/>
          </p:cNvSpPr>
          <p:nvPr>
            <p:ph type="ftr" sz="quarter" idx="11"/>
            <p:custDataLst>
              <p:tags r:id="rId5"/>
            </p:custDataLst>
          </p:nvPr>
        </p:nvSpPr>
        <p:spPr/>
        <p:txBody>
          <a:bodyPr/>
          <a:lstStyle/>
          <a:p>
            <a:endParaRPr lang="zh-CN" altLang="en-US" dirty="0"/>
          </a:p>
        </p:txBody>
      </p:sp>
      <p:sp>
        <p:nvSpPr>
          <p:cNvPr id="18" name="灯片编号占位符 17"/>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1067095" y="670677"/>
            <a:ext cx="19239285" cy="777827"/>
          </a:xfrm>
        </p:spPr>
        <p:txBody>
          <a:bodyPr vert="horz" lIns="90000" tIns="46800" rIns="90000" bIns="46800" rtlCol="0" anchor="ctr" anchorCtr="0">
            <a:normAutofit/>
          </a:bodyPr>
          <a:lstStyle/>
          <a:p>
            <a:pPr lvl="0"/>
            <a:r>
              <a:rPr lang="zh-CN" altLang="en-US" smtClean="0"/>
              <a:t>单击此处编辑母版标题样式</a:t>
            </a:r>
            <a:endParaRPr lang="zh-CN" altLang="en-US"/>
          </a:p>
        </p:txBody>
      </p:sp>
      <p:sp>
        <p:nvSpPr>
          <p:cNvPr id="3" name="内容占位符 2"/>
          <p:cNvSpPr>
            <a:spLocks noGrp="1"/>
          </p:cNvSpPr>
          <p:nvPr>
            <p:ph idx="1"/>
            <p:custDataLst>
              <p:tags r:id="rId3"/>
            </p:custDataLst>
          </p:nvPr>
        </p:nvSpPr>
        <p:spPr>
          <a:xfrm>
            <a:off x="1067095" y="1642961"/>
            <a:ext cx="19239285" cy="5246362"/>
          </a:xfrm>
        </p:spPr>
        <p:txBody>
          <a:bodyPr vert="horz" lIns="90000" tIns="46800" rIns="90000" bIns="4680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5"/>
            </p:custDataLst>
          </p:nvPr>
        </p:nvSpPr>
        <p:spPr/>
        <p:txBody>
          <a:bodyPr/>
          <a:lstStyle/>
          <a:p>
            <a:endParaRPr lang="zh-CN" altLang="en-US"/>
          </a:p>
        </p:txBody>
      </p:sp>
      <p:sp>
        <p:nvSpPr>
          <p:cNvPr id="6" name="灯片编号占位符 5"/>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hasCustomPrompt="1"/>
            <p:custDataLst>
              <p:tags r:id="rId2"/>
            </p:custDataLst>
          </p:nvPr>
        </p:nvSpPr>
        <p:spPr>
          <a:xfrm>
            <a:off x="3491738" y="4242331"/>
            <a:ext cx="13625986" cy="845291"/>
          </a:xfrm>
        </p:spPr>
        <p:txBody>
          <a:bodyPr lIns="90000" tIns="46800" rIns="90000" bIns="46800" anchor="b" anchorCtr="0">
            <a:normAutofit/>
          </a:bodyPr>
          <a:lstStyle>
            <a:lvl1pPr>
              <a:defRPr sz="4850"/>
            </a:lvl1pPr>
          </a:lstStyle>
          <a:p>
            <a:r>
              <a:rPr lang="zh-CN" altLang="en-US" dirty="0"/>
              <a:t>单击此处编辑标题</a:t>
            </a:r>
            <a:endParaRPr lang="zh-CN" altLang="en-US" dirty="0"/>
          </a:p>
        </p:txBody>
      </p:sp>
      <p:sp>
        <p:nvSpPr>
          <p:cNvPr id="3" name="文本占位符 2"/>
          <p:cNvSpPr>
            <a:spLocks noGrp="1"/>
          </p:cNvSpPr>
          <p:nvPr>
            <p:ph type="body" idx="1" hasCustomPrompt="1"/>
            <p:custDataLst>
              <p:tags r:id="rId3"/>
            </p:custDataLst>
          </p:nvPr>
        </p:nvSpPr>
        <p:spPr>
          <a:xfrm>
            <a:off x="3491738" y="5087622"/>
            <a:ext cx="13625986" cy="956409"/>
          </a:xfrm>
        </p:spPr>
        <p:txBody>
          <a:bodyPr lIns="90000" tIns="46800" rIns="90000" bIns="46800">
            <a:normAutofit/>
          </a:bodyPr>
          <a:lstStyle>
            <a:lvl1pPr marL="0" indent="0">
              <a:buNone/>
              <a:defRPr sz="1985">
                <a:solidFill>
                  <a:schemeClr val="tx1">
                    <a:lumMod val="65000"/>
                    <a:lumOff val="35000"/>
                  </a:schemeClr>
                </a:solidFill>
              </a:defRPr>
            </a:lvl1pPr>
            <a:lvl2pPr marL="504190" indent="0">
              <a:buNone/>
              <a:defRPr sz="1765">
                <a:solidFill>
                  <a:schemeClr val="tx1">
                    <a:tint val="75000"/>
                  </a:schemeClr>
                </a:solidFill>
              </a:defRPr>
            </a:lvl2pPr>
            <a:lvl3pPr marL="1007745" indent="0">
              <a:buNone/>
              <a:defRPr sz="1765">
                <a:solidFill>
                  <a:schemeClr val="tx1">
                    <a:tint val="75000"/>
                  </a:schemeClr>
                </a:solidFill>
              </a:defRPr>
            </a:lvl3pPr>
            <a:lvl4pPr marL="1511935" indent="0">
              <a:buNone/>
              <a:defRPr sz="1765">
                <a:solidFill>
                  <a:schemeClr val="tx1">
                    <a:tint val="75000"/>
                  </a:schemeClr>
                </a:solidFill>
              </a:defRPr>
            </a:lvl4pPr>
            <a:lvl5pPr marL="2016125" indent="0">
              <a:buNone/>
              <a:defRPr sz="1765">
                <a:solidFill>
                  <a:schemeClr val="tx1">
                    <a:tint val="75000"/>
                  </a:schemeClr>
                </a:solidFill>
              </a:defRPr>
            </a:lvl5pPr>
            <a:lvl6pPr marL="2520315" indent="0">
              <a:buNone/>
              <a:defRPr sz="1765">
                <a:solidFill>
                  <a:schemeClr val="tx1">
                    <a:tint val="75000"/>
                  </a:schemeClr>
                </a:solidFill>
              </a:defRPr>
            </a:lvl6pPr>
            <a:lvl7pPr marL="3023870" indent="0">
              <a:buNone/>
              <a:defRPr sz="1765">
                <a:solidFill>
                  <a:schemeClr val="tx1">
                    <a:tint val="75000"/>
                  </a:schemeClr>
                </a:solidFill>
              </a:defRPr>
            </a:lvl7pPr>
            <a:lvl8pPr marL="3528060" indent="0">
              <a:buNone/>
              <a:defRPr sz="1765">
                <a:solidFill>
                  <a:schemeClr val="tx1">
                    <a:tint val="75000"/>
                  </a:schemeClr>
                </a:solidFill>
              </a:defRPr>
            </a:lvl8pPr>
            <a:lvl9pPr marL="4032250" indent="0">
              <a:buNone/>
              <a:defRPr sz="1765">
                <a:solidFill>
                  <a:schemeClr val="tx1">
                    <a:tint val="75000"/>
                  </a:schemeClr>
                </a:solidFill>
              </a:defRPr>
            </a:lvl9pPr>
          </a:lstStyle>
          <a:p>
            <a:pPr lvl="0"/>
            <a:r>
              <a:rPr lang="zh-CN" altLang="en-US" dirty="0"/>
              <a:t>单击此处编辑文本</a:t>
            </a:r>
            <a:endParaRPr lang="zh-CN" altLang="en-US" dirty="0"/>
          </a:p>
        </p:txBody>
      </p:sp>
      <p:sp>
        <p:nvSpPr>
          <p:cNvPr id="4" name="日期占位符 3"/>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5"/>
            </p:custDataLst>
          </p:nvPr>
        </p:nvSpPr>
        <p:spPr/>
        <p:txBody>
          <a:bodyPr/>
          <a:lstStyle/>
          <a:p>
            <a:endParaRPr lang="zh-CN" altLang="en-US"/>
          </a:p>
        </p:txBody>
      </p:sp>
      <p:sp>
        <p:nvSpPr>
          <p:cNvPr id="6" name="灯片编号占位符 5"/>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1067095" y="670677"/>
            <a:ext cx="19239285" cy="777827"/>
          </a:xfrm>
        </p:spPr>
        <p:txBody>
          <a:bodyPr vert="horz" lIns="90000" tIns="46800" rIns="90000" bIns="46800" rtlCol="0" anchor="ctr" anchorCtr="0">
            <a:normAutofit/>
          </a:bodyPr>
          <a:lstStyle/>
          <a:p>
            <a:pPr lvl="0"/>
            <a:r>
              <a:rPr lang="zh-CN" altLang="en-US" smtClean="0"/>
              <a:t>单击此处编辑母版标题样式</a:t>
            </a:r>
            <a:endParaRPr lang="zh-CN" altLang="en-US"/>
          </a:p>
        </p:txBody>
      </p:sp>
      <p:sp>
        <p:nvSpPr>
          <p:cNvPr id="3" name="内容占位符 2"/>
          <p:cNvSpPr>
            <a:spLocks noGrp="1"/>
          </p:cNvSpPr>
          <p:nvPr>
            <p:ph sz="half" idx="1"/>
            <p:custDataLst>
              <p:tags r:id="rId3"/>
            </p:custDataLst>
          </p:nvPr>
        </p:nvSpPr>
        <p:spPr>
          <a:xfrm>
            <a:off x="1067095" y="1654866"/>
            <a:ext cx="9079781" cy="5234457"/>
          </a:xfrm>
        </p:spPr>
        <p:txBody>
          <a:bodyPr vert="horz" lIns="90000" tIns="46800" rIns="90000" bIns="4680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custDataLst>
              <p:tags r:id="rId4"/>
            </p:custDataLst>
          </p:nvPr>
        </p:nvSpPr>
        <p:spPr>
          <a:xfrm>
            <a:off x="11245542" y="1654866"/>
            <a:ext cx="9079781" cy="5234457"/>
          </a:xfrm>
        </p:spPr>
        <p:txBody>
          <a:bodyPr lIns="90000" tIns="46800" rIns="90000" bIns="46800">
            <a:normAutofit/>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5" name="日期占位符 4"/>
          <p:cNvSpPr>
            <a:spLocks noGrp="1"/>
          </p:cNvSpPr>
          <p:nvPr>
            <p:ph type="dt" sz="half" idx="10"/>
            <p:custDataLst>
              <p:tags r:id="rId5"/>
            </p:custDataLst>
          </p:nvPr>
        </p:nvSpPr>
        <p:spPr/>
        <p:txBody>
          <a:bodyPr/>
          <a:lstStyle/>
          <a:p>
            <a:fld id="{760FBDFE-C587-4B4C-A407-44438C67B59E}" type="datetimeFigureOut">
              <a:rPr lang="zh-CN" altLang="en-US" smtClean="0"/>
            </a:fld>
            <a:endParaRPr lang="zh-CN" altLang="en-US"/>
          </a:p>
        </p:txBody>
      </p:sp>
      <p:sp>
        <p:nvSpPr>
          <p:cNvPr id="6" name="页脚占位符 5"/>
          <p:cNvSpPr>
            <a:spLocks noGrp="1"/>
          </p:cNvSpPr>
          <p:nvPr>
            <p:ph type="ftr" sz="quarter" idx="11"/>
            <p:custDataLst>
              <p:tags r:id="rId6"/>
            </p:custDataLst>
          </p:nvPr>
        </p:nvSpPr>
        <p:spPr/>
        <p:txBody>
          <a:bodyPr/>
          <a:lstStyle/>
          <a:p>
            <a:endParaRPr lang="zh-CN" altLang="en-US"/>
          </a:p>
        </p:txBody>
      </p:sp>
      <p:sp>
        <p:nvSpPr>
          <p:cNvPr id="7" name="灯片编号占位符 6"/>
          <p:cNvSpPr>
            <a:spLocks noGrp="1"/>
          </p:cNvSpPr>
          <p:nvPr>
            <p:ph type="sldNum" sz="quarter" idx="12"/>
            <p:custDataLst>
              <p:tags r:id="rId7"/>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1067095" y="670677"/>
            <a:ext cx="19239285" cy="777827"/>
          </a:xfrm>
        </p:spPr>
        <p:txBody>
          <a:bodyPr vert="horz" lIns="90000" tIns="46800" rIns="90000" bIns="46800" rtlCol="0" anchor="ctr" anchorCtr="0">
            <a:normAutofit/>
          </a:bodyPr>
          <a:lstStyle/>
          <a:p>
            <a:pPr lvl="0"/>
            <a:r>
              <a:rPr lang="zh-CN" altLang="en-US" smtClean="0"/>
              <a:t>单击此处编辑母版标题样式</a:t>
            </a:r>
            <a:endParaRPr lang="zh-CN" altLang="en-US"/>
          </a:p>
        </p:txBody>
      </p:sp>
      <p:sp>
        <p:nvSpPr>
          <p:cNvPr id="3" name="文本占位符 2"/>
          <p:cNvSpPr>
            <a:spLocks noGrp="1"/>
          </p:cNvSpPr>
          <p:nvPr>
            <p:ph type="body" idx="1" hasCustomPrompt="1"/>
            <p:custDataLst>
              <p:tags r:id="rId3"/>
            </p:custDataLst>
          </p:nvPr>
        </p:nvSpPr>
        <p:spPr>
          <a:xfrm>
            <a:off x="1067095" y="1575496"/>
            <a:ext cx="9370233" cy="420661"/>
          </a:xfrm>
        </p:spPr>
        <p:txBody>
          <a:bodyPr lIns="101600" tIns="38100" rIns="76200" bIns="38100" anchor="t" anchorCtr="0">
            <a:normAutofit/>
          </a:bodyPr>
          <a:lstStyle>
            <a:lvl1pPr marL="0" indent="0">
              <a:lnSpc>
                <a:spcPct val="100000"/>
              </a:lnSpc>
              <a:buNone/>
              <a:defRPr sz="2205" b="1" spc="200">
                <a:solidFill>
                  <a:schemeClr val="tx1">
                    <a:lumMod val="75000"/>
                    <a:lumOff val="25000"/>
                  </a:schemeClr>
                </a:solidFill>
              </a:defRPr>
            </a:lvl1pPr>
            <a:lvl2pPr marL="504190" indent="0">
              <a:buNone/>
              <a:defRPr sz="2205" b="1"/>
            </a:lvl2pPr>
            <a:lvl3pPr marL="1007745" indent="0">
              <a:buNone/>
              <a:defRPr sz="1985" b="1"/>
            </a:lvl3pPr>
            <a:lvl4pPr marL="1511935" indent="0">
              <a:buNone/>
              <a:defRPr sz="1765" b="1"/>
            </a:lvl4pPr>
            <a:lvl5pPr marL="2016125" indent="0">
              <a:buNone/>
              <a:defRPr sz="1765" b="1"/>
            </a:lvl5pPr>
            <a:lvl6pPr marL="2520315" indent="0">
              <a:buNone/>
              <a:defRPr sz="1765" b="1"/>
            </a:lvl6pPr>
            <a:lvl7pPr marL="3023870" indent="0">
              <a:buNone/>
              <a:defRPr sz="1765" b="1"/>
            </a:lvl7pPr>
            <a:lvl8pPr marL="3528060" indent="0">
              <a:buNone/>
              <a:defRPr sz="1765" b="1"/>
            </a:lvl8pPr>
            <a:lvl9pPr marL="4032250" indent="0">
              <a:buNone/>
              <a:defRPr sz="1765" b="1"/>
            </a:lvl9pPr>
          </a:lstStyle>
          <a:p>
            <a:pPr lvl="0"/>
            <a:r>
              <a:rPr lang="zh-CN" altLang="en-US" dirty="0"/>
              <a:t>单击此处编辑文本</a:t>
            </a:r>
            <a:endParaRPr lang="zh-CN" altLang="en-US" dirty="0"/>
          </a:p>
        </p:txBody>
      </p:sp>
      <p:sp>
        <p:nvSpPr>
          <p:cNvPr id="4" name="内容占位符 3"/>
          <p:cNvSpPr>
            <a:spLocks noGrp="1"/>
          </p:cNvSpPr>
          <p:nvPr>
            <p:ph sz="half" idx="2"/>
            <p:custDataLst>
              <p:tags r:id="rId4"/>
            </p:custDataLst>
          </p:nvPr>
        </p:nvSpPr>
        <p:spPr>
          <a:xfrm>
            <a:off x="1067095" y="2043780"/>
            <a:ext cx="9370233" cy="4845543"/>
          </a:xfrm>
        </p:spPr>
        <p:txBody>
          <a:bodyPr vert="horz" lIns="101600" tIns="0" rIns="82550" bIns="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hasCustomPrompt="1"/>
            <p:custDataLst>
              <p:tags r:id="rId5"/>
            </p:custDataLst>
          </p:nvPr>
        </p:nvSpPr>
        <p:spPr>
          <a:xfrm>
            <a:off x="10937112" y="1567260"/>
            <a:ext cx="9370233" cy="420661"/>
          </a:xfrm>
        </p:spPr>
        <p:txBody>
          <a:bodyPr vert="horz" lIns="101600" tIns="38100" rIns="76200" bIns="38100" rtlCol="0" anchor="t" anchorCtr="0">
            <a:normAutofit/>
          </a:bodyPr>
          <a:lstStyle>
            <a:lvl1pPr marL="0" indent="0">
              <a:lnSpc>
                <a:spcPct val="100000"/>
              </a:lnSpc>
              <a:buNone/>
              <a:defRPr sz="2205" b="1" spc="200">
                <a:solidFill>
                  <a:schemeClr val="tx1">
                    <a:lumMod val="75000"/>
                    <a:lumOff val="25000"/>
                  </a:schemeClr>
                </a:solidFill>
              </a:defRPr>
            </a:lvl1pPr>
            <a:lvl2pPr marL="504190" indent="0">
              <a:buNone/>
              <a:defRPr sz="2205" b="1"/>
            </a:lvl2pPr>
            <a:lvl3pPr marL="1007745" indent="0">
              <a:buNone/>
              <a:defRPr sz="1985" b="1"/>
            </a:lvl3pPr>
            <a:lvl4pPr marL="1511935" indent="0">
              <a:buNone/>
              <a:defRPr sz="1765" b="1"/>
            </a:lvl4pPr>
            <a:lvl5pPr marL="2016125" indent="0">
              <a:buNone/>
              <a:defRPr sz="1765" b="1"/>
            </a:lvl5pPr>
            <a:lvl6pPr marL="2520315" indent="0">
              <a:buNone/>
              <a:defRPr sz="1765" b="1"/>
            </a:lvl6pPr>
            <a:lvl7pPr marL="3023870" indent="0">
              <a:buNone/>
              <a:defRPr sz="1765" b="1"/>
            </a:lvl7pPr>
            <a:lvl8pPr marL="3528060" indent="0">
              <a:buNone/>
              <a:defRPr sz="1765" b="1"/>
            </a:lvl8pPr>
            <a:lvl9pPr marL="4032250" indent="0">
              <a:buNone/>
              <a:defRPr sz="1765" b="1"/>
            </a:lvl9pPr>
          </a:lstStyle>
          <a:p>
            <a:pPr lvl="0"/>
            <a:r>
              <a:rPr lang="zh-CN" altLang="en-US" smtClean="0"/>
              <a:t>单击此处编辑文本</a:t>
            </a:r>
            <a:endParaRPr lang="zh-CN" altLang="en-US"/>
          </a:p>
        </p:txBody>
      </p:sp>
      <p:sp>
        <p:nvSpPr>
          <p:cNvPr id="6" name="内容占位符 5"/>
          <p:cNvSpPr>
            <a:spLocks noGrp="1"/>
          </p:cNvSpPr>
          <p:nvPr>
            <p:ph sz="quarter" idx="4"/>
            <p:custDataLst>
              <p:tags r:id="rId6"/>
            </p:custDataLst>
          </p:nvPr>
        </p:nvSpPr>
        <p:spPr>
          <a:xfrm>
            <a:off x="10937112" y="2043780"/>
            <a:ext cx="9370233" cy="4845543"/>
          </a:xfrm>
        </p:spPr>
        <p:txBody>
          <a:bodyPr vert="horz" lIns="101600" tIns="0" rIns="82550" bIns="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custDataLst>
              <p:tags r:id="rId7"/>
            </p:custDataLst>
          </p:nvPr>
        </p:nvSpPr>
        <p:spPr/>
        <p:txBody>
          <a:bodyPr/>
          <a:lstStyle/>
          <a:p>
            <a:fld id="{760FBDFE-C587-4B4C-A407-44438C67B59E}" type="datetimeFigureOut">
              <a:rPr lang="zh-CN" altLang="en-US" smtClean="0"/>
            </a:fld>
            <a:endParaRPr lang="zh-CN" altLang="en-US"/>
          </a:p>
        </p:txBody>
      </p:sp>
      <p:sp>
        <p:nvSpPr>
          <p:cNvPr id="8" name="页脚占位符 7"/>
          <p:cNvSpPr>
            <a:spLocks noGrp="1"/>
          </p:cNvSpPr>
          <p:nvPr>
            <p:ph type="ftr" sz="quarter" idx="11"/>
            <p:custDataLst>
              <p:tags r:id="rId8"/>
            </p:custDataLst>
          </p:nvPr>
        </p:nvSpPr>
        <p:spPr/>
        <p:txBody>
          <a:bodyPr/>
          <a:lstStyle/>
          <a:p>
            <a:endParaRPr lang="zh-CN" altLang="en-US"/>
          </a:p>
        </p:txBody>
      </p:sp>
      <p:sp>
        <p:nvSpPr>
          <p:cNvPr id="9" name="灯片编号占位符 8"/>
          <p:cNvSpPr>
            <a:spLocks noGrp="1"/>
          </p:cNvSpPr>
          <p:nvPr>
            <p:ph type="sldNum" sz="quarter" idx="12"/>
            <p:custDataLst>
              <p:tags r:id="rId9"/>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1067095" y="670677"/>
            <a:ext cx="19239285" cy="777827"/>
          </a:xfrm>
        </p:spPr>
        <p:txBody>
          <a:bodyPr vert="horz" lIns="90000" tIns="46800" rIns="90000" bIns="46800" rtlCol="0" anchor="ctr" anchorCtr="0">
            <a:normAutofit/>
          </a:bodyPr>
          <a:lstStyle/>
          <a:p>
            <a:pPr lvl="0"/>
            <a:r>
              <a:rPr lang="zh-CN" altLang="en-US" smtClean="0"/>
              <a:t>单击此处编辑母版标题样式</a:t>
            </a:r>
            <a:endParaRPr lang="zh-CN" altLang="en-US"/>
          </a:p>
        </p:txBody>
      </p:sp>
      <p:sp>
        <p:nvSpPr>
          <p:cNvPr id="3" name="日期占位符 2"/>
          <p:cNvSpPr>
            <a:spLocks noGrp="1"/>
          </p:cNvSpPr>
          <p:nvPr>
            <p:ph type="dt" sz="half" idx="10"/>
            <p:custDataLst>
              <p:tags r:id="rId3"/>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4"/>
            </p:custDataLst>
          </p:nvPr>
        </p:nvSpPr>
        <p:spPr/>
        <p:txBody>
          <a:bodyPr/>
          <a:lstStyle/>
          <a:p>
            <a:endParaRPr lang="zh-CN" altLang="en-US"/>
          </a:p>
        </p:txBody>
      </p:sp>
      <p:sp>
        <p:nvSpPr>
          <p:cNvPr id="5" name="灯片编号占位符 4"/>
          <p:cNvSpPr>
            <a:spLocks noGrp="1"/>
          </p:cNvSpPr>
          <p:nvPr>
            <p:ph type="sldNum" sz="quarter" idx="12"/>
            <p:custDataLst>
              <p:tags r:id="rId5"/>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custDataLst>
              <p:tags r:id="rId2"/>
            </p:custDataLst>
          </p:nvPr>
        </p:nvSpPr>
        <p:spPr/>
        <p:txBody>
          <a:bodyPr/>
          <a:lstStyle/>
          <a:p>
            <a:fld id="{760FBDFE-C587-4B4C-A407-44438C67B59E}" type="datetimeFigureOut">
              <a:rPr lang="zh-CN" altLang="en-US" smtClean="0"/>
            </a:fld>
            <a:endParaRPr lang="zh-CN" altLang="en-US"/>
          </a:p>
        </p:txBody>
      </p:sp>
      <p:sp>
        <p:nvSpPr>
          <p:cNvPr id="3" name="页脚占位符 2"/>
          <p:cNvSpPr>
            <a:spLocks noGrp="1"/>
          </p:cNvSpPr>
          <p:nvPr>
            <p:ph type="ftr" sz="quarter" idx="11"/>
            <p:custDataLst>
              <p:tags r:id="rId3"/>
            </p:custDataLst>
          </p:nvPr>
        </p:nvSpPr>
        <p:spPr/>
        <p:txBody>
          <a:bodyPr/>
          <a:lstStyle/>
          <a:p>
            <a:endParaRPr lang="zh-CN" altLang="en-US"/>
          </a:p>
        </p:txBody>
      </p:sp>
      <p:sp>
        <p:nvSpPr>
          <p:cNvPr id="4" name="灯片编号占位符 3"/>
          <p:cNvSpPr>
            <a:spLocks noGrp="1"/>
          </p:cNvSpPr>
          <p:nvPr>
            <p:ph type="sldNum" sz="quarter" idx="12"/>
            <p:custDataLst>
              <p:tags r:id="rId4"/>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图片与标题">
    <p:spTree>
      <p:nvGrpSpPr>
        <p:cNvPr id="1" name=""/>
        <p:cNvGrpSpPr/>
        <p:nvPr/>
      </p:nvGrpSpPr>
      <p:grpSpPr>
        <a:xfrm>
          <a:off x="0" y="0"/>
          <a:ext cx="0" cy="0"/>
          <a:chOff x="0" y="0"/>
          <a:chExt cx="0" cy="0"/>
        </a:xfrm>
      </p:grpSpPr>
      <p:sp>
        <p:nvSpPr>
          <p:cNvPr id="3" name="图片占位符 2"/>
          <p:cNvSpPr>
            <a:spLocks noGrp="1"/>
          </p:cNvSpPr>
          <p:nvPr>
            <p:ph type="pic" idx="1"/>
            <p:custDataLst>
              <p:tags r:id="rId2"/>
            </p:custDataLst>
          </p:nvPr>
        </p:nvSpPr>
        <p:spPr>
          <a:xfrm>
            <a:off x="1067095" y="1714394"/>
            <a:ext cx="9178487" cy="5079685"/>
          </a:xfrm>
        </p:spPr>
        <p:txBody>
          <a:bodyPr vert="horz" lIns="90000" tIns="46800" rIns="90000" bIns="46800" rtlCol="0">
            <a:normAutofit/>
          </a:bodyPr>
          <a:lstStyle>
            <a:lvl1pPr>
              <a:buNone/>
              <a:defRPr sz="1765"/>
            </a:lvl1pPr>
          </a:lstStyle>
          <a:p>
            <a:pPr lvl="0"/>
            <a:endParaRPr lang="zh-CN" altLang="en-US"/>
          </a:p>
        </p:txBody>
      </p:sp>
      <p:sp>
        <p:nvSpPr>
          <p:cNvPr id="4" name="文本占位符 3"/>
          <p:cNvSpPr>
            <a:spLocks noGrp="1"/>
          </p:cNvSpPr>
          <p:nvPr>
            <p:ph type="body" sz="half" idx="2"/>
            <p:custDataLst>
              <p:tags r:id="rId3"/>
            </p:custDataLst>
          </p:nvPr>
        </p:nvSpPr>
        <p:spPr>
          <a:xfrm>
            <a:off x="11138201" y="1714394"/>
            <a:ext cx="9168179" cy="5079685"/>
          </a:xfrm>
        </p:spPr>
        <p:txBody>
          <a:bodyPr vert="horz" lIns="90000" tIns="46800" rIns="90000" bIns="46800" rtlCol="0">
            <a:normAutofit/>
          </a:bodyPr>
          <a:lstStyle>
            <a:lvl1pPr>
              <a:buNone/>
              <a:defRPr sz="1765"/>
            </a:lvl1pPr>
          </a:lstStyle>
          <a:p>
            <a:pPr lvl="0"/>
            <a:r>
              <a:rPr lang="zh-CN" altLang="en-US" smtClean="0"/>
              <a:t>单击此处编辑母版文本样式</a:t>
            </a:r>
            <a:endParaRPr lang="zh-CN" altLang="en-US"/>
          </a:p>
        </p:txBody>
      </p:sp>
      <p:sp>
        <p:nvSpPr>
          <p:cNvPr id="5" name="日期占位符 4"/>
          <p:cNvSpPr>
            <a:spLocks noGrp="1"/>
          </p:cNvSpPr>
          <p:nvPr>
            <p:ph type="dt" sz="half" idx="10"/>
            <p:custDataLst>
              <p:tags r:id="rId4"/>
            </p:custDataLst>
          </p:nvPr>
        </p:nvSpPr>
        <p:spPr/>
        <p:txBody>
          <a:bodyPr/>
          <a:lstStyle/>
          <a:p>
            <a:fld id="{9EFD9D74-47D9-4702-A33C-335B63B48DBF}" type="datetimeFigureOut">
              <a:rPr lang="zh-CN" altLang="en-US" smtClean="0"/>
            </a:fld>
            <a:endParaRPr lang="zh-CN" altLang="en-US" dirty="0"/>
          </a:p>
        </p:txBody>
      </p:sp>
      <p:sp>
        <p:nvSpPr>
          <p:cNvPr id="6" name="页脚占位符 5"/>
          <p:cNvSpPr>
            <a:spLocks noGrp="1"/>
          </p:cNvSpPr>
          <p:nvPr>
            <p:ph type="ftr" sz="quarter" idx="11"/>
            <p:custDataLst>
              <p:tags r:id="rId5"/>
            </p:custDataLst>
          </p:nvPr>
        </p:nvSpPr>
        <p:spPr/>
        <p:txBody>
          <a:bodyPr/>
          <a:lstStyle/>
          <a:p>
            <a:endParaRPr lang="zh-CN" altLang="en-US" dirty="0"/>
          </a:p>
        </p:txBody>
      </p:sp>
      <p:sp>
        <p:nvSpPr>
          <p:cNvPr id="7" name="灯片编号占位符 6"/>
          <p:cNvSpPr>
            <a:spLocks noGrp="1"/>
          </p:cNvSpPr>
          <p:nvPr>
            <p:ph type="sldNum" sz="quarter" idx="12"/>
            <p:custDataLst>
              <p:tags r:id="rId6"/>
            </p:custDataLst>
          </p:nvPr>
        </p:nvSpPr>
        <p:spPr/>
        <p:txBody>
          <a:bodyPr/>
          <a:lstStyle/>
          <a:p>
            <a:fld id="{FABC47A4-756D-490B-A52F-7D9E2C9FC05F}" type="slidenum">
              <a:rPr lang="zh-CN" altLang="en-US" smtClean="0"/>
            </a:fld>
            <a:endParaRPr lang="zh-CN" altLang="en-US"/>
          </a:p>
        </p:txBody>
      </p:sp>
      <p:sp>
        <p:nvSpPr>
          <p:cNvPr id="9" name="标题 8"/>
          <p:cNvSpPr>
            <a:spLocks noGrp="1"/>
          </p:cNvSpPr>
          <p:nvPr>
            <p:ph type="title"/>
            <p:custDataLst>
              <p:tags r:id="rId7"/>
            </p:custDataLst>
          </p:nvPr>
        </p:nvSpPr>
        <p:spPr/>
        <p:txBody>
          <a:bodyPr/>
          <a:p>
            <a:r>
              <a:rPr lang="zh-CN" altLang="en-US"/>
              <a:t>单击此处编辑母版标题样式</a:t>
            </a:r>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hasCustomPrompt="1"/>
            <p:custDataLst>
              <p:tags r:id="rId2"/>
            </p:custDataLst>
          </p:nvPr>
        </p:nvSpPr>
        <p:spPr>
          <a:xfrm>
            <a:off x="17951194" y="1008000"/>
            <a:ext cx="1831110" cy="5544000"/>
          </a:xfrm>
        </p:spPr>
        <p:txBody>
          <a:bodyPr vert="eaVert" lIns="90000" tIns="46800" rIns="90000" bIns="46800" rtlCol="0" anchor="ctr" anchorCtr="0">
            <a:normAutofit/>
          </a:bodyPr>
          <a:lstStyle>
            <a:lvl1pPr>
              <a:buNone/>
              <a:defRPr sz="3085"/>
            </a:lvl1pPr>
          </a:lstStyle>
          <a:p>
            <a:pPr lvl="0"/>
            <a:r>
              <a:rPr lang="zh-CN" altLang="en-US" smtClean="0"/>
              <a:t>单击此处编辑标题</a:t>
            </a:r>
            <a:endParaRPr lang="zh-CN" altLang="en-US"/>
          </a:p>
        </p:txBody>
      </p:sp>
      <p:sp>
        <p:nvSpPr>
          <p:cNvPr id="3" name="竖排文字占位符 2"/>
          <p:cNvSpPr>
            <a:spLocks noGrp="1"/>
          </p:cNvSpPr>
          <p:nvPr>
            <p:ph type="body" orient="vert" idx="1"/>
            <p:custDataLst>
              <p:tags r:id="rId3"/>
            </p:custDataLst>
          </p:nvPr>
        </p:nvSpPr>
        <p:spPr>
          <a:xfrm>
            <a:off x="1603800" y="1008000"/>
            <a:ext cx="16082199" cy="5544000"/>
          </a:xfrm>
        </p:spPr>
        <p:txBody>
          <a:bodyPr vert="eaVert" lIns="46800" tIns="46800" rIns="46800" bIns="46800"/>
          <a:lstStyle>
            <a:lvl1pPr marL="252095" indent="-252095">
              <a:spcAft>
                <a:spcPts val="1000"/>
              </a:spcAft>
              <a:defRPr spc="300"/>
            </a:lvl1pPr>
            <a:lvl2pPr marL="756285" indent="-252095">
              <a:defRPr spc="300"/>
            </a:lvl2pPr>
            <a:lvl3pPr marL="1259840" indent="-252095">
              <a:defRPr spc="300"/>
            </a:lvl3pPr>
            <a:lvl4pPr marL="1764030" indent="-252095">
              <a:defRPr spc="300"/>
            </a:lvl4pPr>
            <a:lvl5pPr marL="2268220" indent="-252095">
              <a:defRPr spc="300"/>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5"/>
            </p:custDataLst>
          </p:nvPr>
        </p:nvSpPr>
        <p:spPr/>
        <p:txBody>
          <a:bodyPr/>
          <a:lstStyle/>
          <a:p>
            <a:endParaRPr lang="zh-CN" altLang="en-US"/>
          </a:p>
        </p:txBody>
      </p:sp>
      <p:sp>
        <p:nvSpPr>
          <p:cNvPr id="6" name="灯片编号占位符 5"/>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内容">
    <p:spTree>
      <p:nvGrpSpPr>
        <p:cNvPr id="1" name=""/>
        <p:cNvGrpSpPr/>
        <p:nvPr/>
      </p:nvGrpSpPr>
      <p:grpSpPr>
        <a:xfrm>
          <a:off x="0" y="0"/>
          <a:ext cx="0" cy="0"/>
          <a:chOff x="0" y="0"/>
          <a:chExt cx="0" cy="0"/>
        </a:xfrm>
      </p:grpSpPr>
      <p:sp>
        <p:nvSpPr>
          <p:cNvPr id="3" name="日期占位符 2"/>
          <p:cNvSpPr>
            <a:spLocks noGrp="1"/>
          </p:cNvSpPr>
          <p:nvPr>
            <p:ph type="dt" sz="half" idx="10"/>
            <p:custDataLst>
              <p:tags r:id="rId2"/>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3"/>
            </p:custDataLst>
          </p:nvPr>
        </p:nvSpPr>
        <p:spPr/>
        <p:txBody>
          <a:bodyPr/>
          <a:lstStyle/>
          <a:p>
            <a:endParaRPr lang="zh-CN" altLang="en-US"/>
          </a:p>
        </p:txBody>
      </p:sp>
      <p:sp>
        <p:nvSpPr>
          <p:cNvPr id="5" name="灯片编号占位符 4"/>
          <p:cNvSpPr>
            <a:spLocks noGrp="1"/>
          </p:cNvSpPr>
          <p:nvPr>
            <p:ph type="sldNum" sz="quarter" idx="12"/>
            <p:custDataLst>
              <p:tags r:id="rId4"/>
            </p:custDataLst>
          </p:nvPr>
        </p:nvSpPr>
        <p:spPr/>
        <p:txBody>
          <a:bodyPr/>
          <a:lstStyle/>
          <a:p>
            <a:fld id="{49AE70B2-8BF9-45C0-BB95-33D1B9D3A854}" type="slidenum">
              <a:rPr lang="zh-CN" altLang="en-US" smtClean="0"/>
            </a:fld>
            <a:endParaRPr lang="zh-CN" altLang="en-US"/>
          </a:p>
        </p:txBody>
      </p:sp>
      <p:sp>
        <p:nvSpPr>
          <p:cNvPr id="7" name="内容占位符 6"/>
          <p:cNvSpPr>
            <a:spLocks noGrp="1"/>
          </p:cNvSpPr>
          <p:nvPr>
            <p:ph sz="quarter" idx="13"/>
            <p:custDataLst>
              <p:tags r:id="rId5"/>
            </p:custDataLst>
          </p:nvPr>
        </p:nvSpPr>
        <p:spPr>
          <a:xfrm>
            <a:off x="1067095" y="853228"/>
            <a:ext cx="19245600" cy="6044031"/>
          </a:xfrm>
        </p:spPr>
        <p:txBody>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末尾幻灯片">
    <p:spTree>
      <p:nvGrpSpPr>
        <p:cNvPr id="1" name=""/>
        <p:cNvGrpSpPr/>
        <p:nvPr/>
      </p:nvGrpSpPr>
      <p:grpSpPr>
        <a:xfrm>
          <a:off x="0" y="0"/>
          <a:ext cx="0" cy="0"/>
          <a:chOff x="0" y="0"/>
          <a:chExt cx="0" cy="0"/>
        </a:xfrm>
      </p:grpSpPr>
      <p:sp>
        <p:nvSpPr>
          <p:cNvPr id="3" name="日期占位符 2"/>
          <p:cNvSpPr>
            <a:spLocks noGrp="1"/>
          </p:cNvSpPr>
          <p:nvPr>
            <p:ph type="dt" sz="half" idx="10"/>
            <p:custDataLst>
              <p:tags r:id="rId2"/>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3"/>
            </p:custDataLst>
          </p:nvPr>
        </p:nvSpPr>
        <p:spPr/>
        <p:txBody>
          <a:bodyPr/>
          <a:lstStyle/>
          <a:p>
            <a:endParaRPr lang="zh-CN" altLang="en-US"/>
          </a:p>
        </p:txBody>
      </p:sp>
      <p:sp>
        <p:nvSpPr>
          <p:cNvPr id="5" name="灯片编号占位符 4"/>
          <p:cNvSpPr>
            <a:spLocks noGrp="1"/>
          </p:cNvSpPr>
          <p:nvPr>
            <p:ph type="sldNum" sz="quarter" idx="12"/>
            <p:custDataLst>
              <p:tags r:id="rId4"/>
            </p:custDataLst>
          </p:nvPr>
        </p:nvSpPr>
        <p:spPr/>
        <p:txBody>
          <a:bodyPr/>
          <a:lstStyle/>
          <a:p>
            <a:fld id="{49AE70B2-8BF9-45C0-BB95-33D1B9D3A854}" type="slidenum">
              <a:rPr lang="zh-CN" altLang="en-US" smtClean="0"/>
            </a:fld>
            <a:endParaRPr lang="zh-CN" altLang="en-US"/>
          </a:p>
        </p:txBody>
      </p:sp>
      <p:sp>
        <p:nvSpPr>
          <p:cNvPr id="2" name="标题 1"/>
          <p:cNvSpPr>
            <a:spLocks noGrp="1"/>
          </p:cNvSpPr>
          <p:nvPr>
            <p:ph type="title" hasCustomPrompt="1"/>
            <p:custDataLst>
              <p:tags r:id="rId5"/>
            </p:custDataLst>
          </p:nvPr>
        </p:nvSpPr>
        <p:spPr>
          <a:xfrm>
            <a:off x="2102620" y="2738268"/>
            <a:ext cx="17187179" cy="1123087"/>
          </a:xfrm>
        </p:spPr>
        <p:txBody>
          <a:bodyPr vert="horz" lIns="90000" tIns="46800" rIns="90000" bIns="46800" rtlCol="0" anchor="t" anchorCtr="0">
            <a:normAutofit/>
          </a:bodyPr>
          <a:lstStyle>
            <a:lvl1pPr algn="ctr">
              <a:defRPr sz="6615"/>
            </a:lvl1pPr>
          </a:lstStyle>
          <a:p>
            <a:pPr lvl="0"/>
            <a:r>
              <a:rPr lang="zh-CN" altLang="en-US" smtClean="0"/>
              <a:t>单击此处编辑标题</a:t>
            </a:r>
            <a:endParaRPr lang="zh-CN" altLang="en-US"/>
          </a:p>
        </p:txBody>
      </p:sp>
      <p:sp>
        <p:nvSpPr>
          <p:cNvPr id="7" name="文本占位符 6"/>
          <p:cNvSpPr>
            <a:spLocks noGrp="1"/>
          </p:cNvSpPr>
          <p:nvPr>
            <p:ph type="body" sz="quarter" idx="13"/>
            <p:custDataLst>
              <p:tags r:id="rId6"/>
            </p:custDataLst>
          </p:nvPr>
        </p:nvSpPr>
        <p:spPr>
          <a:xfrm>
            <a:off x="2102620" y="3924850"/>
            <a:ext cx="17187179" cy="519874"/>
          </a:xfrm>
        </p:spPr>
        <p:txBody>
          <a:bodyPr lIns="90000" tIns="46800" rIns="90000" bIns="46800">
            <a:normAutofit/>
          </a:bodyPr>
          <a:lstStyle>
            <a:lvl1pPr algn="ctr">
              <a:lnSpc>
                <a:spcPct val="110000"/>
              </a:lnSpc>
              <a:buNone/>
              <a:defRPr sz="2645" spc="200"/>
            </a:lvl1pPr>
          </a:lstStyle>
          <a:p>
            <a:pPr lvl="0"/>
            <a:r>
              <a:rPr lang="zh-CN" altLang="en-US" dirty="0"/>
              <a:t>单击此处编辑母版文本样式</a:t>
            </a:r>
            <a:endParaRPr lang="zh-CN" altLang="en-US" dirty="0"/>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8" Type="http://schemas.openxmlformats.org/officeDocument/2006/relationships/theme" Target="../theme/theme1.xml"/><Relationship Id="rId17" Type="http://schemas.openxmlformats.org/officeDocument/2006/relationships/tags" Target="../tags/tag62.xml"/><Relationship Id="rId16" Type="http://schemas.openxmlformats.org/officeDocument/2006/relationships/tags" Target="../tags/tag61.xml"/><Relationship Id="rId15" Type="http://schemas.openxmlformats.org/officeDocument/2006/relationships/tags" Target="../tags/tag60.xml"/><Relationship Id="rId14" Type="http://schemas.openxmlformats.org/officeDocument/2006/relationships/tags" Target="../tags/tag59.xml"/><Relationship Id="rId13" Type="http://schemas.openxmlformats.org/officeDocument/2006/relationships/tags" Target="../tags/tag58.xml"/><Relationship Id="rId12" Type="http://schemas.openxmlformats.org/officeDocument/2006/relationships/tags" Target="../tags/tag57.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custDataLst>
              <p:tags r:id="rId12"/>
            </p:custDataLst>
          </p:nvPr>
        </p:nvSpPr>
        <p:spPr>
          <a:xfrm>
            <a:off x="1067095" y="670677"/>
            <a:ext cx="19239285" cy="777827"/>
          </a:xfrm>
          <a:prstGeom prst="rect">
            <a:avLst/>
          </a:prstGeom>
        </p:spPr>
        <p:txBody>
          <a:bodyPr vert="horz" lIns="90170" tIns="46990" rIns="90170" bIns="46990" rtlCol="0" anchor="ctr" anchorCtr="0">
            <a:normAutofit/>
          </a:bodyPr>
          <a:lstStyle/>
          <a:p>
            <a:r>
              <a:rPr lang="zh-CN" altLang="en-US" dirty="0"/>
              <a:t>单击此处编辑母版标题样式</a:t>
            </a:r>
            <a:endParaRPr lang="zh-CN" altLang="en-US" dirty="0"/>
          </a:p>
        </p:txBody>
      </p:sp>
      <p:sp>
        <p:nvSpPr>
          <p:cNvPr id="3" name="文本占位符 2"/>
          <p:cNvSpPr>
            <a:spLocks noGrp="1"/>
          </p:cNvSpPr>
          <p:nvPr>
            <p:ph type="body" idx="1"/>
            <p:custDataLst>
              <p:tags r:id="rId13"/>
            </p:custDataLst>
          </p:nvPr>
        </p:nvSpPr>
        <p:spPr>
          <a:xfrm>
            <a:off x="1067095" y="1642961"/>
            <a:ext cx="19239285" cy="5246362"/>
          </a:xfrm>
          <a:prstGeom prst="rect">
            <a:avLst/>
          </a:prstGeom>
        </p:spPr>
        <p:txBody>
          <a:bodyPr vert="horz" lIns="90000" tIns="46800" rIns="90000" bIns="46800" rtlCol="0">
            <a:normAutofit/>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2"/>
            <p:custDataLst>
              <p:tags r:id="rId14"/>
            </p:custDataLst>
          </p:nvPr>
        </p:nvSpPr>
        <p:spPr>
          <a:xfrm>
            <a:off x="1073409" y="6960756"/>
            <a:ext cx="4735630" cy="349228"/>
          </a:xfrm>
          <a:prstGeom prst="rect">
            <a:avLst/>
          </a:prstGeom>
        </p:spPr>
        <p:txBody>
          <a:bodyPr vert="horz" lIns="91440" tIns="45720" rIns="91440" bIns="45720" rtlCol="0" anchor="ctr">
            <a:normAutofit/>
          </a:bodyPr>
          <a:lstStyle>
            <a:lvl1pPr algn="l">
              <a:defRPr sz="1100" baseline="0">
                <a:solidFill>
                  <a:schemeClr val="tx1">
                    <a:tint val="75000"/>
                  </a:schemeClr>
                </a:solidFill>
              </a:defRPr>
            </a:lvl1pPr>
          </a:lstStyle>
          <a:p>
            <a:fld id="{760FBDFE-C587-4B4C-A407-44438C67B59E}" type="datetimeFigureOut">
              <a:rPr lang="zh-CN" altLang="en-US" smtClean="0"/>
            </a:fld>
            <a:endParaRPr lang="zh-CN" altLang="en-US"/>
          </a:p>
        </p:txBody>
      </p:sp>
      <p:sp>
        <p:nvSpPr>
          <p:cNvPr id="5" name="页脚占位符 4"/>
          <p:cNvSpPr>
            <a:spLocks noGrp="1"/>
          </p:cNvSpPr>
          <p:nvPr>
            <p:ph type="ftr" sz="quarter" idx="3"/>
            <p:custDataLst>
              <p:tags r:id="rId15"/>
            </p:custDataLst>
          </p:nvPr>
        </p:nvSpPr>
        <p:spPr>
          <a:xfrm>
            <a:off x="7219205" y="6960756"/>
            <a:ext cx="6945590" cy="349228"/>
          </a:xfrm>
          <a:prstGeom prst="rect">
            <a:avLst/>
          </a:prstGeom>
        </p:spPr>
        <p:txBody>
          <a:bodyPr vert="horz" lIns="91440" tIns="45720" rIns="91440" bIns="45720" rtlCol="0" anchor="ctr">
            <a:normAutofit/>
          </a:bodyPr>
          <a:lstStyle>
            <a:lvl1pPr algn="ctr">
              <a:defRPr sz="1100" baseline="0">
                <a:solidFill>
                  <a:schemeClr val="tx1">
                    <a:tint val="75000"/>
                  </a:schemeClr>
                </a:solidFill>
              </a:defRPr>
            </a:lvl1pPr>
          </a:lstStyle>
          <a:p>
            <a:endParaRPr lang="zh-CN" altLang="en-US" dirty="0"/>
          </a:p>
        </p:txBody>
      </p:sp>
      <p:sp>
        <p:nvSpPr>
          <p:cNvPr id="6" name="灯片编号占位符 5"/>
          <p:cNvSpPr>
            <a:spLocks noGrp="1"/>
          </p:cNvSpPr>
          <p:nvPr>
            <p:ph type="sldNum" sz="quarter" idx="4"/>
            <p:custDataLst>
              <p:tags r:id="rId16"/>
            </p:custDataLst>
          </p:nvPr>
        </p:nvSpPr>
        <p:spPr>
          <a:xfrm>
            <a:off x="15570751" y="6960756"/>
            <a:ext cx="4735630" cy="349228"/>
          </a:xfrm>
          <a:prstGeom prst="rect">
            <a:avLst/>
          </a:prstGeom>
        </p:spPr>
        <p:txBody>
          <a:bodyPr vert="horz" lIns="91440" tIns="45720" rIns="91440" bIns="45720" rtlCol="0" anchor="ctr">
            <a:normAutofit/>
          </a:bodyPr>
          <a:lstStyle>
            <a:lvl1pPr algn="r">
              <a:defRPr sz="1100" baseline="0">
                <a:solidFill>
                  <a:schemeClr val="tx1">
                    <a:tint val="75000"/>
                  </a:schemeClr>
                </a:solidFill>
              </a:defRPr>
            </a:lvl1pPr>
          </a:lstStyle>
          <a:p>
            <a:fld id="{49AE70B2-8BF9-45C0-BB95-33D1B9D3A854}" type="slidenum">
              <a:rPr lang="zh-CN" altLang="en-US" smtClean="0"/>
            </a:fld>
            <a:endParaRPr lang="zh-CN" altLang="en-US" dirty="0"/>
          </a:p>
        </p:txBody>
      </p:sp>
    </p:spTree>
    <p:custDataLst>
      <p:tags r:id="rId17"/>
    </p:custData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1007745" rtl="0" eaLnBrk="1" fontAlgn="auto" latinLnBrk="0" hangingPunct="1">
        <a:lnSpc>
          <a:spcPct val="100000"/>
        </a:lnSpc>
        <a:spcBef>
          <a:spcPct val="0"/>
        </a:spcBef>
        <a:buNone/>
        <a:defRPr sz="3970" b="1" u="none" strike="noStrike" kern="1200" cap="none" spc="300" normalizeH="0" baseline="0">
          <a:solidFill>
            <a:schemeClr val="tx1">
              <a:lumMod val="85000"/>
              <a:lumOff val="15000"/>
            </a:schemeClr>
          </a:solidFill>
          <a:uFillTx/>
          <a:latin typeface="+mj-lt"/>
          <a:ea typeface="+mj-ea"/>
          <a:cs typeface="+mj-cs"/>
        </a:defRPr>
      </a:lvl1pPr>
    </p:titleStyle>
    <p:bodyStyle>
      <a:lvl1pPr marL="252095" indent="-252095" algn="l" defTabSz="1007745" rtl="0" eaLnBrk="1" fontAlgn="auto" latinLnBrk="0" hangingPunct="1">
        <a:lnSpc>
          <a:spcPct val="130000"/>
        </a:lnSpc>
        <a:spcBef>
          <a:spcPts val="0"/>
        </a:spcBef>
        <a:spcAft>
          <a:spcPts val="1000"/>
        </a:spcAft>
        <a:buFont typeface="Arial" panose="020B0604020202020204" pitchFamily="34" charset="0"/>
        <a:buChar char="●"/>
        <a:defRPr sz="1985" u="none" strike="noStrike" kern="1200" cap="none" spc="150" normalizeH="0" baseline="0">
          <a:solidFill>
            <a:schemeClr val="tx1">
              <a:lumMod val="65000"/>
              <a:lumOff val="35000"/>
            </a:schemeClr>
          </a:solidFill>
          <a:uFillTx/>
          <a:latin typeface="+mn-lt"/>
          <a:ea typeface="+mn-ea"/>
          <a:cs typeface="+mn-cs"/>
        </a:defRPr>
      </a:lvl1pPr>
      <a:lvl2pPr marL="756285" indent="-252095" algn="l" defTabSz="1007745" rtl="0" eaLnBrk="1" fontAlgn="auto" latinLnBrk="0" hangingPunct="1">
        <a:lnSpc>
          <a:spcPct val="120000"/>
        </a:lnSpc>
        <a:spcBef>
          <a:spcPts val="0"/>
        </a:spcBef>
        <a:spcAft>
          <a:spcPts val="600"/>
        </a:spcAft>
        <a:buFont typeface="Arial" panose="020B0604020202020204" pitchFamily="34" charset="0"/>
        <a:buChar char="●"/>
        <a:tabLst>
          <a:tab pos="1774190" algn="l"/>
          <a:tab pos="1774190" algn="l"/>
          <a:tab pos="1774190" algn="l"/>
          <a:tab pos="1774190" algn="l"/>
        </a:tabLst>
        <a:defRPr sz="1765" u="none" strike="noStrike" kern="1200" cap="none" spc="150" normalizeH="0" baseline="0">
          <a:solidFill>
            <a:schemeClr val="tx1">
              <a:lumMod val="65000"/>
              <a:lumOff val="35000"/>
            </a:schemeClr>
          </a:solidFill>
          <a:uFillTx/>
          <a:latin typeface="+mn-lt"/>
          <a:ea typeface="+mn-ea"/>
          <a:cs typeface="+mn-cs"/>
        </a:defRPr>
      </a:lvl2pPr>
      <a:lvl3pPr marL="1259840" indent="-252095" algn="l" defTabSz="1007745" rtl="0" eaLnBrk="1" fontAlgn="auto" latinLnBrk="0" hangingPunct="1">
        <a:lnSpc>
          <a:spcPct val="120000"/>
        </a:lnSpc>
        <a:spcBef>
          <a:spcPts val="0"/>
        </a:spcBef>
        <a:spcAft>
          <a:spcPts val="600"/>
        </a:spcAft>
        <a:buFont typeface="Arial" panose="020B0604020202020204" pitchFamily="34" charset="0"/>
        <a:buChar char="●"/>
        <a:defRPr sz="1765" u="none" strike="noStrike" kern="1200" cap="none" spc="150" normalizeH="0" baseline="0">
          <a:solidFill>
            <a:schemeClr val="tx1">
              <a:lumMod val="65000"/>
              <a:lumOff val="35000"/>
            </a:schemeClr>
          </a:solidFill>
          <a:uFillTx/>
          <a:latin typeface="+mn-lt"/>
          <a:ea typeface="+mn-ea"/>
          <a:cs typeface="+mn-cs"/>
        </a:defRPr>
      </a:lvl3pPr>
      <a:lvl4pPr marL="1764030" indent="-252095" algn="l" defTabSz="1007745" rtl="0" eaLnBrk="1" fontAlgn="auto" latinLnBrk="0" hangingPunct="1">
        <a:lnSpc>
          <a:spcPct val="120000"/>
        </a:lnSpc>
        <a:spcBef>
          <a:spcPts val="0"/>
        </a:spcBef>
        <a:spcAft>
          <a:spcPts val="300"/>
        </a:spcAft>
        <a:buFont typeface="Wingdings" panose="05000000000000000000" charset="0"/>
        <a:buChar char=""/>
        <a:defRPr sz="1545" u="none" strike="noStrike" kern="1200" cap="none" spc="150" normalizeH="0" baseline="0">
          <a:solidFill>
            <a:schemeClr val="tx1">
              <a:lumMod val="65000"/>
              <a:lumOff val="35000"/>
            </a:schemeClr>
          </a:solidFill>
          <a:uFillTx/>
          <a:latin typeface="+mn-lt"/>
          <a:ea typeface="+mn-ea"/>
          <a:cs typeface="+mn-cs"/>
        </a:defRPr>
      </a:lvl4pPr>
      <a:lvl5pPr marL="2268220" indent="-252095" algn="l" defTabSz="1007745" rtl="0" eaLnBrk="1" fontAlgn="auto" latinLnBrk="0" hangingPunct="1">
        <a:lnSpc>
          <a:spcPct val="120000"/>
        </a:lnSpc>
        <a:spcBef>
          <a:spcPts val="0"/>
        </a:spcBef>
        <a:spcAft>
          <a:spcPts val="300"/>
        </a:spcAft>
        <a:buFont typeface="Arial" panose="020B0604020202020204" pitchFamily="34" charset="0"/>
        <a:buChar char="•"/>
        <a:defRPr sz="1545" u="none" strike="noStrike" kern="1200" cap="none" spc="150" normalizeH="0" baseline="0">
          <a:solidFill>
            <a:schemeClr val="tx1">
              <a:lumMod val="65000"/>
              <a:lumOff val="35000"/>
            </a:schemeClr>
          </a:solidFill>
          <a:uFillTx/>
          <a:latin typeface="+mn-lt"/>
          <a:ea typeface="+mn-ea"/>
          <a:cs typeface="+mn-cs"/>
        </a:defRPr>
      </a:lvl5pPr>
      <a:lvl6pPr marL="2771775" indent="-252095" algn="l" defTabSz="1007745" rtl="0" eaLnBrk="1" latinLnBrk="0" hangingPunct="1">
        <a:lnSpc>
          <a:spcPct val="90000"/>
        </a:lnSpc>
        <a:spcBef>
          <a:spcPts val="550"/>
        </a:spcBef>
        <a:buFont typeface="Arial" panose="020B0604020202020204" pitchFamily="34" charset="0"/>
        <a:buChar char="•"/>
        <a:defRPr sz="1985" kern="1200">
          <a:solidFill>
            <a:schemeClr val="tx1"/>
          </a:solidFill>
          <a:latin typeface="+mn-lt"/>
          <a:ea typeface="+mn-ea"/>
          <a:cs typeface="+mn-cs"/>
        </a:defRPr>
      </a:lvl6pPr>
      <a:lvl7pPr marL="3275965" indent="-252095" algn="l" defTabSz="1007745" rtl="0" eaLnBrk="1" latinLnBrk="0" hangingPunct="1">
        <a:lnSpc>
          <a:spcPct val="90000"/>
        </a:lnSpc>
        <a:spcBef>
          <a:spcPts val="550"/>
        </a:spcBef>
        <a:buFont typeface="Arial" panose="020B0604020202020204" pitchFamily="34" charset="0"/>
        <a:buChar char="•"/>
        <a:defRPr sz="1985" kern="1200">
          <a:solidFill>
            <a:schemeClr val="tx1"/>
          </a:solidFill>
          <a:latin typeface="+mn-lt"/>
          <a:ea typeface="+mn-ea"/>
          <a:cs typeface="+mn-cs"/>
        </a:defRPr>
      </a:lvl7pPr>
      <a:lvl8pPr marL="3780155" indent="-252095" algn="l" defTabSz="1007745" rtl="0" eaLnBrk="1" latinLnBrk="0" hangingPunct="1">
        <a:lnSpc>
          <a:spcPct val="90000"/>
        </a:lnSpc>
        <a:spcBef>
          <a:spcPts val="550"/>
        </a:spcBef>
        <a:buFont typeface="Arial" panose="020B0604020202020204" pitchFamily="34" charset="0"/>
        <a:buChar char="•"/>
        <a:defRPr sz="1985" kern="1200">
          <a:solidFill>
            <a:schemeClr val="tx1"/>
          </a:solidFill>
          <a:latin typeface="+mn-lt"/>
          <a:ea typeface="+mn-ea"/>
          <a:cs typeface="+mn-cs"/>
        </a:defRPr>
      </a:lvl8pPr>
      <a:lvl9pPr marL="4283710" indent="-252095" algn="l" defTabSz="1007745" rtl="0" eaLnBrk="1" latinLnBrk="0" hangingPunct="1">
        <a:lnSpc>
          <a:spcPct val="90000"/>
        </a:lnSpc>
        <a:spcBef>
          <a:spcPts val="550"/>
        </a:spcBef>
        <a:buFont typeface="Arial" panose="020B0604020202020204" pitchFamily="34" charset="0"/>
        <a:buChar char="•"/>
        <a:defRPr sz="1985" kern="1200">
          <a:solidFill>
            <a:schemeClr val="tx1"/>
          </a:solidFill>
          <a:latin typeface="+mn-lt"/>
          <a:ea typeface="+mn-ea"/>
          <a:cs typeface="+mn-cs"/>
        </a:defRPr>
      </a:lvl9pPr>
    </p:bodyStyle>
    <p:otherStyle>
      <a:defPPr>
        <a:defRPr lang="zh-CN"/>
      </a:defPPr>
      <a:lvl1pPr marL="0" algn="l" defTabSz="1007745" rtl="0" eaLnBrk="1" latinLnBrk="0" hangingPunct="1">
        <a:defRPr sz="1985" kern="1200">
          <a:solidFill>
            <a:schemeClr val="tx1"/>
          </a:solidFill>
          <a:latin typeface="+mn-lt"/>
          <a:ea typeface="+mn-ea"/>
          <a:cs typeface="+mn-cs"/>
        </a:defRPr>
      </a:lvl1pPr>
      <a:lvl2pPr marL="504190" algn="l" defTabSz="1007745" rtl="0" eaLnBrk="1" latinLnBrk="0" hangingPunct="1">
        <a:defRPr sz="1985" kern="1200">
          <a:solidFill>
            <a:schemeClr val="tx1"/>
          </a:solidFill>
          <a:latin typeface="+mn-lt"/>
          <a:ea typeface="+mn-ea"/>
          <a:cs typeface="+mn-cs"/>
        </a:defRPr>
      </a:lvl2pPr>
      <a:lvl3pPr marL="1007745" algn="l" defTabSz="1007745" rtl="0" eaLnBrk="1" latinLnBrk="0" hangingPunct="1">
        <a:defRPr sz="1985" kern="1200">
          <a:solidFill>
            <a:schemeClr val="tx1"/>
          </a:solidFill>
          <a:latin typeface="+mn-lt"/>
          <a:ea typeface="+mn-ea"/>
          <a:cs typeface="+mn-cs"/>
        </a:defRPr>
      </a:lvl3pPr>
      <a:lvl4pPr marL="1511935" algn="l" defTabSz="1007745" rtl="0" eaLnBrk="1" latinLnBrk="0" hangingPunct="1">
        <a:defRPr sz="1985" kern="1200">
          <a:solidFill>
            <a:schemeClr val="tx1"/>
          </a:solidFill>
          <a:latin typeface="+mn-lt"/>
          <a:ea typeface="+mn-ea"/>
          <a:cs typeface="+mn-cs"/>
        </a:defRPr>
      </a:lvl4pPr>
      <a:lvl5pPr marL="2016125" algn="l" defTabSz="1007745" rtl="0" eaLnBrk="1" latinLnBrk="0" hangingPunct="1">
        <a:defRPr sz="1985" kern="1200">
          <a:solidFill>
            <a:schemeClr val="tx1"/>
          </a:solidFill>
          <a:latin typeface="+mn-lt"/>
          <a:ea typeface="+mn-ea"/>
          <a:cs typeface="+mn-cs"/>
        </a:defRPr>
      </a:lvl5pPr>
      <a:lvl6pPr marL="2520315" algn="l" defTabSz="1007745" rtl="0" eaLnBrk="1" latinLnBrk="0" hangingPunct="1">
        <a:defRPr sz="1985" kern="1200">
          <a:solidFill>
            <a:schemeClr val="tx1"/>
          </a:solidFill>
          <a:latin typeface="+mn-lt"/>
          <a:ea typeface="+mn-ea"/>
          <a:cs typeface="+mn-cs"/>
        </a:defRPr>
      </a:lvl6pPr>
      <a:lvl7pPr marL="3023870" algn="l" defTabSz="1007745" rtl="0" eaLnBrk="1" latinLnBrk="0" hangingPunct="1">
        <a:defRPr sz="1985" kern="1200">
          <a:solidFill>
            <a:schemeClr val="tx1"/>
          </a:solidFill>
          <a:latin typeface="+mn-lt"/>
          <a:ea typeface="+mn-ea"/>
          <a:cs typeface="+mn-cs"/>
        </a:defRPr>
      </a:lvl7pPr>
      <a:lvl8pPr marL="3528060" algn="l" defTabSz="1007745" rtl="0" eaLnBrk="1" latinLnBrk="0" hangingPunct="1">
        <a:defRPr sz="1985" kern="1200">
          <a:solidFill>
            <a:schemeClr val="tx1"/>
          </a:solidFill>
          <a:latin typeface="+mn-lt"/>
          <a:ea typeface="+mn-ea"/>
          <a:cs typeface="+mn-cs"/>
        </a:defRPr>
      </a:lvl8pPr>
      <a:lvl9pPr marL="4032250" algn="l" defTabSz="1007745" rtl="0" eaLnBrk="1" latinLnBrk="0" hangingPunct="1">
        <a:defRPr sz="1985"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9" Type="http://schemas.openxmlformats.org/officeDocument/2006/relationships/tags" Target="../tags/tag68.xml"/><Relationship Id="rId8" Type="http://schemas.openxmlformats.org/officeDocument/2006/relationships/image" Target="../media/image3.jpeg"/><Relationship Id="rId7" Type="http://schemas.openxmlformats.org/officeDocument/2006/relationships/tags" Target="../tags/tag67.xml"/><Relationship Id="rId6" Type="http://schemas.openxmlformats.org/officeDocument/2006/relationships/tags" Target="../tags/tag66.xml"/><Relationship Id="rId5" Type="http://schemas.openxmlformats.org/officeDocument/2006/relationships/tags" Target="../tags/tag65.xml"/><Relationship Id="rId4" Type="http://schemas.openxmlformats.org/officeDocument/2006/relationships/image" Target="../media/image2.png"/><Relationship Id="rId3" Type="http://schemas.openxmlformats.org/officeDocument/2006/relationships/tags" Target="../tags/tag64.xml"/><Relationship Id="rId2" Type="http://schemas.openxmlformats.org/officeDocument/2006/relationships/image" Target="../media/image1.png"/><Relationship Id="rId13" Type="http://schemas.openxmlformats.org/officeDocument/2006/relationships/notesSlide" Target="../notesSlides/notesSlide1.xml"/><Relationship Id="rId12" Type="http://schemas.openxmlformats.org/officeDocument/2006/relationships/slideLayout" Target="../slideLayouts/slideLayout1.xml"/><Relationship Id="rId11" Type="http://schemas.openxmlformats.org/officeDocument/2006/relationships/tags" Target="../tags/tag70.xml"/><Relationship Id="rId10" Type="http://schemas.openxmlformats.org/officeDocument/2006/relationships/tags" Target="../tags/tag69.xml"/><Relationship Id="rId1" Type="http://schemas.openxmlformats.org/officeDocument/2006/relationships/tags" Target="../tags/tag63.xml"/></Relationships>
</file>

<file path=ppt/slides/_rels/slide2.xml.rels><?xml version="1.0" encoding="UTF-8" standalone="yes"?>
<Relationships xmlns="http://schemas.openxmlformats.org/package/2006/relationships"><Relationship Id="rId7" Type="http://schemas.openxmlformats.org/officeDocument/2006/relationships/slideLayout" Target="../slideLayouts/slideLayout2.xml"/><Relationship Id="rId6" Type="http://schemas.openxmlformats.org/officeDocument/2006/relationships/image" Target="../media/image2.png"/><Relationship Id="rId5" Type="http://schemas.openxmlformats.org/officeDocument/2006/relationships/tags" Target="../tags/tag75.xml"/><Relationship Id="rId4" Type="http://schemas.openxmlformats.org/officeDocument/2006/relationships/tags" Target="../tags/tag74.xml"/><Relationship Id="rId3" Type="http://schemas.openxmlformats.org/officeDocument/2006/relationships/tags" Target="../tags/tag73.xml"/><Relationship Id="rId2" Type="http://schemas.openxmlformats.org/officeDocument/2006/relationships/tags" Target="../tags/tag72.xml"/><Relationship Id="rId1" Type="http://schemas.openxmlformats.org/officeDocument/2006/relationships/tags" Target="../tags/tag71.xml"/></Relationships>
</file>

<file path=ppt/slides/_rels/slide3.xml.rels><?xml version="1.0" encoding="UTF-8" standalone="yes"?>
<Relationships xmlns="http://schemas.openxmlformats.org/package/2006/relationships"><Relationship Id="rId6" Type="http://schemas.openxmlformats.org/officeDocument/2006/relationships/notesSlide" Target="../notesSlides/notesSlide2.xml"/><Relationship Id="rId5" Type="http://schemas.openxmlformats.org/officeDocument/2006/relationships/slideLayout" Target="../slideLayouts/slideLayout2.xml"/><Relationship Id="rId4" Type="http://schemas.openxmlformats.org/officeDocument/2006/relationships/tags" Target="../tags/tag78.xml"/><Relationship Id="rId3" Type="http://schemas.openxmlformats.org/officeDocument/2006/relationships/tags" Target="../tags/tag77.xml"/><Relationship Id="rId2" Type="http://schemas.openxmlformats.org/officeDocument/2006/relationships/image" Target="../media/image4.jpeg"/><Relationship Id="rId1" Type="http://schemas.openxmlformats.org/officeDocument/2006/relationships/tags" Target="../tags/tag76.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79.xml"/><Relationship Id="rId1" Type="http://schemas.openxmlformats.org/officeDocument/2006/relationships/image" Target="../media/image5.jpeg"/></Relationships>
</file>

<file path=ppt/slides/_rels/slide5.xml.rels><?xml version="1.0" encoding="UTF-8" standalone="yes"?>
<Relationships xmlns="http://schemas.openxmlformats.org/package/2006/relationships"><Relationship Id="rId7" Type="http://schemas.openxmlformats.org/officeDocument/2006/relationships/notesSlide" Target="../notesSlides/notesSlide3.xml"/><Relationship Id="rId6" Type="http://schemas.openxmlformats.org/officeDocument/2006/relationships/slideLayout" Target="../slideLayouts/slideLayout2.xml"/><Relationship Id="rId5" Type="http://schemas.openxmlformats.org/officeDocument/2006/relationships/tags" Target="../tags/tag83.xml"/><Relationship Id="rId4" Type="http://schemas.openxmlformats.org/officeDocument/2006/relationships/tags" Target="../tags/tag82.xml"/><Relationship Id="rId3" Type="http://schemas.openxmlformats.org/officeDocument/2006/relationships/tags" Target="../tags/tag81.xml"/><Relationship Id="rId2" Type="http://schemas.openxmlformats.org/officeDocument/2006/relationships/tags" Target="../tags/tag80.xml"/><Relationship Id="rId1" Type="http://schemas.openxmlformats.org/officeDocument/2006/relationships/image" Target="../media/image6.jpeg"/></Relationships>
</file>

<file path=ppt/slides/_rels/slide6.xml.rels><?xml version="1.0" encoding="UTF-8" standalone="yes"?>
<Relationships xmlns="http://schemas.openxmlformats.org/package/2006/relationships"><Relationship Id="rId7" Type="http://schemas.openxmlformats.org/officeDocument/2006/relationships/notesSlide" Target="../notesSlides/notesSlide4.xml"/><Relationship Id="rId6" Type="http://schemas.openxmlformats.org/officeDocument/2006/relationships/slideLayout" Target="../slideLayouts/slideLayout2.xml"/><Relationship Id="rId5" Type="http://schemas.openxmlformats.org/officeDocument/2006/relationships/image" Target="../media/image9.jpeg"/><Relationship Id="rId4" Type="http://schemas.openxmlformats.org/officeDocument/2006/relationships/image" Target="../media/image8.jpeg"/><Relationship Id="rId3" Type="http://schemas.openxmlformats.org/officeDocument/2006/relationships/tags" Target="../tags/tag85.xml"/><Relationship Id="rId2" Type="http://schemas.openxmlformats.org/officeDocument/2006/relationships/tags" Target="../tags/tag84.xml"/><Relationship Id="rId1" Type="http://schemas.openxmlformats.org/officeDocument/2006/relationships/image" Target="../media/image7.png"/></Relationships>
</file>

<file path=ppt/slides/_rels/slide7.xml.rels><?xml version="1.0" encoding="UTF-8" standalone="yes"?>
<Relationships xmlns="http://schemas.openxmlformats.org/package/2006/relationships"><Relationship Id="rId9" Type="http://schemas.openxmlformats.org/officeDocument/2006/relationships/slideLayout" Target="../slideLayouts/slideLayout2.xml"/><Relationship Id="rId8" Type="http://schemas.openxmlformats.org/officeDocument/2006/relationships/tags" Target="../tags/tag90.xml"/><Relationship Id="rId7" Type="http://schemas.openxmlformats.org/officeDocument/2006/relationships/tags" Target="../tags/tag89.xml"/><Relationship Id="rId6" Type="http://schemas.openxmlformats.org/officeDocument/2006/relationships/tags" Target="../tags/tag88.xml"/><Relationship Id="rId5" Type="http://schemas.openxmlformats.org/officeDocument/2006/relationships/image" Target="../media/image2.png"/><Relationship Id="rId4" Type="http://schemas.openxmlformats.org/officeDocument/2006/relationships/tags" Target="../tags/tag87.xml"/><Relationship Id="rId3" Type="http://schemas.openxmlformats.org/officeDocument/2006/relationships/tags" Target="../tags/tag86.xml"/><Relationship Id="rId2" Type="http://schemas.openxmlformats.org/officeDocument/2006/relationships/image" Target="../media/image11.jpeg"/><Relationship Id="rId1" Type="http://schemas.openxmlformats.org/officeDocument/2006/relationships/image" Target="../media/image10.jpeg"/></Relationships>
</file>

<file path=ppt/slides/_rels/slide8.xml.rels><?xml version="1.0" encoding="UTF-8" standalone="yes"?>
<Relationships xmlns="http://schemas.openxmlformats.org/package/2006/relationships"><Relationship Id="rId5" Type="http://schemas.openxmlformats.org/officeDocument/2006/relationships/slideLayout" Target="../slideLayouts/slideLayout2.xml"/><Relationship Id="rId4" Type="http://schemas.openxmlformats.org/officeDocument/2006/relationships/image" Target="../media/image2.png"/><Relationship Id="rId3" Type="http://schemas.openxmlformats.org/officeDocument/2006/relationships/tags" Target="../tags/tag92.xml"/><Relationship Id="rId2" Type="http://schemas.openxmlformats.org/officeDocument/2006/relationships/tags" Target="../tags/tag91.xml"/><Relationship Id="rId1" Type="http://schemas.openxmlformats.org/officeDocument/2006/relationships/image" Target="../media/image12.png"/></Relationships>
</file>

<file path=ppt/slides/_rels/slide9.xml.rels><?xml version="1.0" encoding="UTF-8" standalone="yes"?>
<Relationships xmlns="http://schemas.openxmlformats.org/package/2006/relationships"><Relationship Id="rId6" Type="http://schemas.openxmlformats.org/officeDocument/2006/relationships/slideLayout" Target="../slideLayouts/slideLayout2.xml"/><Relationship Id="rId5" Type="http://schemas.openxmlformats.org/officeDocument/2006/relationships/image" Target="../media/image13.jpeg"/><Relationship Id="rId4" Type="http://schemas.openxmlformats.org/officeDocument/2006/relationships/tags" Target="../tags/tag96.xml"/><Relationship Id="rId3" Type="http://schemas.openxmlformats.org/officeDocument/2006/relationships/tags" Target="../tags/tag95.xml"/><Relationship Id="rId2" Type="http://schemas.openxmlformats.org/officeDocument/2006/relationships/tags" Target="../tags/tag94.xml"/><Relationship Id="rId1" Type="http://schemas.openxmlformats.org/officeDocument/2006/relationships/tags" Target="../tags/tag93.xml"/></Relationships>
</file>

<file path=ppt/slides/_rels/slide10.xml.rels><?xml version="1.0" encoding="UTF-8" standalone="yes"?>
<Relationships xmlns="http://schemas.openxmlformats.org/package/2006/relationships"><Relationship Id="rId6"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tags" Target="../tags/tag99.xml"/><Relationship Id="rId3" Type="http://schemas.openxmlformats.org/officeDocument/2006/relationships/image" Target="../media/image14.jpeg"/><Relationship Id="rId2" Type="http://schemas.openxmlformats.org/officeDocument/2006/relationships/tags" Target="../tags/tag98.xml"/><Relationship Id="rId1" Type="http://schemas.openxmlformats.org/officeDocument/2006/relationships/tags" Target="../tags/tag97.xml"/></Relationships>
</file>

<file path=ppt/slides/_rels/slide11.xml.rels><?xml version="1.0" encoding="UTF-8" standalone="yes"?>
<Relationships xmlns="http://schemas.openxmlformats.org/package/2006/relationships"><Relationship Id="rId6" Type="http://schemas.openxmlformats.org/officeDocument/2006/relationships/slideLayout" Target="../slideLayouts/slideLayout2.xml"/><Relationship Id="rId5" Type="http://schemas.openxmlformats.org/officeDocument/2006/relationships/tags" Target="../tags/tag103.xml"/><Relationship Id="rId4" Type="http://schemas.openxmlformats.org/officeDocument/2006/relationships/tags" Target="../tags/tag102.xml"/><Relationship Id="rId3" Type="http://schemas.openxmlformats.org/officeDocument/2006/relationships/tags" Target="../tags/tag101.xml"/><Relationship Id="rId2" Type="http://schemas.openxmlformats.org/officeDocument/2006/relationships/image" Target="../media/image15.jpeg"/><Relationship Id="rId1" Type="http://schemas.openxmlformats.org/officeDocument/2006/relationships/tags" Target="../tags/tag100.xml"/></Relationships>
</file>

<file path=ppt/slides/_rels/slide12.xml.rels><?xml version="1.0" encoding="UTF-8" standalone="yes"?>
<Relationships xmlns="http://schemas.openxmlformats.org/package/2006/relationships"><Relationship Id="rId6" Type="http://schemas.openxmlformats.org/officeDocument/2006/relationships/slideLayout" Target="../slideLayouts/slideLayout2.xml"/><Relationship Id="rId5" Type="http://schemas.openxmlformats.org/officeDocument/2006/relationships/tags" Target="../tags/tag106.xml"/><Relationship Id="rId4" Type="http://schemas.openxmlformats.org/officeDocument/2006/relationships/image" Target="../media/image2.png"/><Relationship Id="rId3" Type="http://schemas.openxmlformats.org/officeDocument/2006/relationships/tags" Target="../tags/tag105.xml"/><Relationship Id="rId2" Type="http://schemas.openxmlformats.org/officeDocument/2006/relationships/image" Target="../media/image16.jpeg"/><Relationship Id="rId1" Type="http://schemas.openxmlformats.org/officeDocument/2006/relationships/tags" Target="../tags/tag104.xml"/></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07.xml"/><Relationship Id="rId1" Type="http://schemas.openxmlformats.org/officeDocument/2006/relationships/image" Target="../media/image17.jpeg"/></Relationships>
</file>

<file path=ppt/slides/_rels/slide14.xml.rels><?xml version="1.0" encoding="UTF-8" standalone="yes"?>
<Relationships xmlns="http://schemas.openxmlformats.org/package/2006/relationships"><Relationship Id="rId6"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tags" Target="../tags/tag109.xml"/><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tags" Target="../tags/tag108.xml"/></Relationships>
</file>

<file path=ppt/slides/_rels/slide15.xml.rels><?xml version="1.0" encoding="UTF-8" standalone="yes"?>
<Relationships xmlns="http://schemas.openxmlformats.org/package/2006/relationships"><Relationship Id="rId8" Type="http://schemas.openxmlformats.org/officeDocument/2006/relationships/slideLayout" Target="../slideLayouts/slideLayout2.xml"/><Relationship Id="rId7" Type="http://schemas.openxmlformats.org/officeDocument/2006/relationships/tags" Target="../tags/tag114.xml"/><Relationship Id="rId6" Type="http://schemas.openxmlformats.org/officeDocument/2006/relationships/tags" Target="../tags/tag113.xml"/><Relationship Id="rId5" Type="http://schemas.openxmlformats.org/officeDocument/2006/relationships/tags" Target="../tags/tag112.xml"/><Relationship Id="rId4" Type="http://schemas.openxmlformats.org/officeDocument/2006/relationships/tags" Target="../tags/tag111.xml"/><Relationship Id="rId3" Type="http://schemas.openxmlformats.org/officeDocument/2006/relationships/image" Target="../media/image21.jpeg"/><Relationship Id="rId2" Type="http://schemas.openxmlformats.org/officeDocument/2006/relationships/image" Target="../media/image20.jpeg"/><Relationship Id="rId1" Type="http://schemas.openxmlformats.org/officeDocument/2006/relationships/tags" Target="../tags/tag110.xml"/></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23.jpeg"/><Relationship Id="rId1" Type="http://schemas.openxmlformats.org/officeDocument/2006/relationships/image" Target="../media/image22.jpeg"/></Relationships>
</file>

<file path=ppt/slides/_rels/slide17.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25.jpeg"/><Relationship Id="rId2" Type="http://schemas.openxmlformats.org/officeDocument/2006/relationships/tags" Target="../tags/tag115.xml"/><Relationship Id="rId1" Type="http://schemas.openxmlformats.org/officeDocument/2006/relationships/image" Target="../media/image24.jpeg"/></Relationships>
</file>

<file path=ppt/slides/_rels/slide18.xml.rels><?xml version="1.0" encoding="UTF-8" standalone="yes"?>
<Relationships xmlns="http://schemas.openxmlformats.org/package/2006/relationships"><Relationship Id="rId9" Type="http://schemas.openxmlformats.org/officeDocument/2006/relationships/image" Target="../media/image27.png"/><Relationship Id="rId8" Type="http://schemas.openxmlformats.org/officeDocument/2006/relationships/image" Target="../media/image26.png"/><Relationship Id="rId7" Type="http://schemas.openxmlformats.org/officeDocument/2006/relationships/tags" Target="../tags/tag121.xml"/><Relationship Id="rId6" Type="http://schemas.openxmlformats.org/officeDocument/2006/relationships/tags" Target="../tags/tag120.xml"/><Relationship Id="rId5" Type="http://schemas.openxmlformats.org/officeDocument/2006/relationships/tags" Target="../tags/tag119.xml"/><Relationship Id="rId4" Type="http://schemas.openxmlformats.org/officeDocument/2006/relationships/tags" Target="../tags/tag118.xml"/><Relationship Id="rId3" Type="http://schemas.openxmlformats.org/officeDocument/2006/relationships/image" Target="../media/image2.png"/><Relationship Id="rId2" Type="http://schemas.openxmlformats.org/officeDocument/2006/relationships/tags" Target="../tags/tag117.xml"/><Relationship Id="rId13" Type="http://schemas.openxmlformats.org/officeDocument/2006/relationships/notesSlide" Target="../notesSlides/notesSlide5.xml"/><Relationship Id="rId12" Type="http://schemas.openxmlformats.org/officeDocument/2006/relationships/slideLayout" Target="../slideLayouts/slideLayout2.xml"/><Relationship Id="rId11" Type="http://schemas.openxmlformats.org/officeDocument/2006/relationships/tags" Target="../tags/tag122.xml"/><Relationship Id="rId10" Type="http://schemas.openxmlformats.org/officeDocument/2006/relationships/image" Target="../media/image28.png"/><Relationship Id="rId1" Type="http://schemas.openxmlformats.org/officeDocument/2006/relationships/tags" Target="../tags/tag116.xml"/></Relationships>
</file>

<file path=ppt/slides/_rels/slide19.xml.rels><?xml version="1.0" encoding="UTF-8" standalone="yes"?>
<Relationships xmlns="http://schemas.openxmlformats.org/package/2006/relationships"><Relationship Id="rId9" Type="http://schemas.openxmlformats.org/officeDocument/2006/relationships/image" Target="../media/image30.png"/><Relationship Id="rId8" Type="http://schemas.openxmlformats.org/officeDocument/2006/relationships/image" Target="../media/image29.png"/><Relationship Id="rId7" Type="http://schemas.openxmlformats.org/officeDocument/2006/relationships/tags" Target="../tags/tag128.xml"/><Relationship Id="rId6" Type="http://schemas.openxmlformats.org/officeDocument/2006/relationships/tags" Target="../tags/tag127.xml"/><Relationship Id="rId5" Type="http://schemas.openxmlformats.org/officeDocument/2006/relationships/tags" Target="../tags/tag126.xml"/><Relationship Id="rId4" Type="http://schemas.openxmlformats.org/officeDocument/2006/relationships/tags" Target="../tags/tag125.xml"/><Relationship Id="rId3" Type="http://schemas.openxmlformats.org/officeDocument/2006/relationships/image" Target="../media/image2.png"/><Relationship Id="rId2" Type="http://schemas.openxmlformats.org/officeDocument/2006/relationships/tags" Target="../tags/tag124.xml"/><Relationship Id="rId13" Type="http://schemas.openxmlformats.org/officeDocument/2006/relationships/notesSlide" Target="../notesSlides/notesSlide6.xml"/><Relationship Id="rId12" Type="http://schemas.openxmlformats.org/officeDocument/2006/relationships/slideLayout" Target="../slideLayouts/slideLayout2.xml"/><Relationship Id="rId11" Type="http://schemas.openxmlformats.org/officeDocument/2006/relationships/tags" Target="../tags/tag129.xml"/><Relationship Id="rId10" Type="http://schemas.openxmlformats.org/officeDocument/2006/relationships/image" Target="../media/image31.png"/><Relationship Id="rId1" Type="http://schemas.openxmlformats.org/officeDocument/2006/relationships/tags" Target="../tags/tag123.xml"/></Relationships>
</file>

<file path=ppt/slides/_rels/slide20.xml.rels><?xml version="1.0" encoding="UTF-8" standalone="yes"?>
<Relationships xmlns="http://schemas.openxmlformats.org/package/2006/relationships"><Relationship Id="rId9" Type="http://schemas.openxmlformats.org/officeDocument/2006/relationships/notesSlide" Target="../notesSlides/notesSlide7.xml"/><Relationship Id="rId8" Type="http://schemas.openxmlformats.org/officeDocument/2006/relationships/slideLayout" Target="../slideLayouts/slideLayout2.xml"/><Relationship Id="rId7" Type="http://schemas.openxmlformats.org/officeDocument/2006/relationships/image" Target="../media/image32.jpeg"/><Relationship Id="rId6" Type="http://schemas.openxmlformats.org/officeDocument/2006/relationships/tags" Target="../tags/tag135.xml"/><Relationship Id="rId5" Type="http://schemas.openxmlformats.org/officeDocument/2006/relationships/tags" Target="../tags/tag134.xml"/><Relationship Id="rId4" Type="http://schemas.openxmlformats.org/officeDocument/2006/relationships/tags" Target="../tags/tag133.xml"/><Relationship Id="rId3" Type="http://schemas.openxmlformats.org/officeDocument/2006/relationships/tags" Target="../tags/tag132.xml"/><Relationship Id="rId2" Type="http://schemas.openxmlformats.org/officeDocument/2006/relationships/tags" Target="../tags/tag131.xml"/><Relationship Id="rId1" Type="http://schemas.openxmlformats.org/officeDocument/2006/relationships/tags" Target="../tags/tag130.xml"/></Relationships>
</file>

<file path=ppt/slides/_rels/slide21.xml.rels><?xml version="1.0" encoding="UTF-8" standalone="yes"?>
<Relationships xmlns="http://schemas.openxmlformats.org/package/2006/relationships"><Relationship Id="rId6"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tags" Target="../tags/tag137.xml"/><Relationship Id="rId3" Type="http://schemas.openxmlformats.org/officeDocument/2006/relationships/tags" Target="../tags/tag136.xml"/><Relationship Id="rId2" Type="http://schemas.openxmlformats.org/officeDocument/2006/relationships/image" Target="../media/image34.jpeg"/><Relationship Id="rId1" Type="http://schemas.openxmlformats.org/officeDocument/2006/relationships/image" Target="../media/image33.jpeg"/></Relationships>
</file>

<file path=ppt/slides/_rels/slide22.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tags" Target="../tags/tag139.xml"/><Relationship Id="rId2" Type="http://schemas.openxmlformats.org/officeDocument/2006/relationships/image" Target="../media/image35.png"/><Relationship Id="rId1" Type="http://schemas.openxmlformats.org/officeDocument/2006/relationships/tags" Target="../tags/tag138.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304A65"/>
        </a:solidFill>
        <a:effectLst/>
      </p:bgPr>
    </p:bg>
    <p:spTree>
      <p:nvGrpSpPr>
        <p:cNvPr id="1" name=""/>
        <p:cNvGrpSpPr/>
        <p:nvPr/>
      </p:nvGrpSpPr>
      <p:grpSpPr>
        <a:xfrm>
          <a:off x="0" y="0"/>
          <a:ext cx="0" cy="0"/>
          <a:chOff x="0" y="0"/>
          <a:chExt cx="0" cy="0"/>
        </a:xfrm>
      </p:grpSpPr>
      <p:sp>
        <p:nvSpPr>
          <p:cNvPr id="24" name="矩形 23"/>
          <p:cNvSpPr/>
          <p:nvPr>
            <p:custDataLst>
              <p:tags r:id="rId1"/>
            </p:custDataLst>
          </p:nvPr>
        </p:nvSpPr>
        <p:spPr>
          <a:xfrm>
            <a:off x="5890260" y="-28575"/>
            <a:ext cx="3329940" cy="7609205"/>
          </a:xfrm>
          <a:prstGeom prst="rect">
            <a:avLst/>
          </a:prstGeom>
          <a:solidFill>
            <a:schemeClr val="bg2">
              <a:lumMod val="75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a:p>
            <a:pPr algn="ctr"/>
            <a:endParaRPr lang="zh-CN" altLang="en-US"/>
          </a:p>
        </p:txBody>
      </p:sp>
      <p:pic>
        <p:nvPicPr>
          <p:cNvPr id="9" name="图片 8" descr="heysea logo 白"/>
          <p:cNvPicPr>
            <a:picLocks noChangeAspect="1"/>
          </p:cNvPicPr>
          <p:nvPr/>
        </p:nvPicPr>
        <p:blipFill>
          <a:blip r:embed="rId2"/>
          <a:stretch>
            <a:fillRect/>
          </a:stretch>
        </p:blipFill>
        <p:spPr>
          <a:xfrm>
            <a:off x="6890385" y="3479165"/>
            <a:ext cx="2055495" cy="826770"/>
          </a:xfrm>
          <a:prstGeom prst="rect">
            <a:avLst/>
          </a:prstGeom>
        </p:spPr>
      </p:pic>
      <p:cxnSp>
        <p:nvCxnSpPr>
          <p:cNvPr id="11" name="直接连接符 10"/>
          <p:cNvCxnSpPr/>
          <p:nvPr/>
        </p:nvCxnSpPr>
        <p:spPr>
          <a:xfrm>
            <a:off x="7047865" y="2995295"/>
            <a:ext cx="0" cy="4570095"/>
          </a:xfrm>
          <a:prstGeom prst="line">
            <a:avLst/>
          </a:prstGeom>
          <a:ln>
            <a:solidFill>
              <a:schemeClr val="bg1"/>
            </a:solidFill>
          </a:ln>
        </p:spPr>
        <p:style>
          <a:lnRef idx="3">
            <a:schemeClr val="accent1"/>
          </a:lnRef>
          <a:fillRef idx="0">
            <a:srgbClr val="FFFFFF"/>
          </a:fillRef>
          <a:effectRef idx="0">
            <a:srgbClr val="FFFFFF"/>
          </a:effectRef>
          <a:fontRef idx="minor">
            <a:schemeClr val="tx1"/>
          </a:fontRef>
        </p:style>
      </p:cxnSp>
      <p:grpSp>
        <p:nvGrpSpPr>
          <p:cNvPr id="3" name="组合 2"/>
          <p:cNvGrpSpPr/>
          <p:nvPr/>
        </p:nvGrpSpPr>
        <p:grpSpPr>
          <a:xfrm>
            <a:off x="18827115" y="927100"/>
            <a:ext cx="2365375" cy="854710"/>
            <a:chOff x="29197" y="9935"/>
            <a:chExt cx="3725" cy="1346"/>
          </a:xfrm>
        </p:grpSpPr>
        <p:pic>
          <p:nvPicPr>
            <p:cNvPr id="5" name="图片 4" descr="未标题-1"/>
            <p:cNvPicPr>
              <a:picLocks noChangeAspect="1"/>
            </p:cNvPicPr>
            <p:nvPr>
              <p:custDataLst>
                <p:tags r:id="rId3"/>
              </p:custDataLst>
            </p:nvPr>
          </p:nvPicPr>
          <p:blipFill>
            <a:blip r:embed="rId4"/>
            <a:srcRect t="48379" b="22611"/>
            <a:stretch>
              <a:fillRect/>
            </a:stretch>
          </p:blipFill>
          <p:spPr>
            <a:xfrm>
              <a:off x="29197" y="10601"/>
              <a:ext cx="3125" cy="680"/>
            </a:xfrm>
            <a:prstGeom prst="rect">
              <a:avLst/>
            </a:prstGeom>
          </p:spPr>
        </p:pic>
        <p:sp>
          <p:nvSpPr>
            <p:cNvPr id="6" name="文本框 5"/>
            <p:cNvSpPr txBox="1"/>
            <p:nvPr>
              <p:custDataLst>
                <p:tags r:id="rId5"/>
              </p:custDataLst>
            </p:nvPr>
          </p:nvSpPr>
          <p:spPr>
            <a:xfrm>
              <a:off x="29318" y="9935"/>
              <a:ext cx="2699" cy="613"/>
            </a:xfrm>
            <a:prstGeom prst="rect">
              <a:avLst/>
            </a:prstGeom>
            <a:noFill/>
          </p:spPr>
          <p:txBody>
            <a:bodyPr wrap="square" rtlCol="0">
              <a:noAutofit/>
            </a:bodyPr>
            <a:p>
              <a:pPr algn="dist"/>
              <a:r>
                <a:rPr lang="en-US" altLang="zh-CN" sz="2000" b="1">
                  <a:solidFill>
                    <a:schemeClr val="bg1"/>
                  </a:solidFill>
                  <a:latin typeface="Californian FB" panose="0207040306080B030204" charset="0"/>
                  <a:cs typeface="Californian FB" panose="0207040306080B030204" charset="0"/>
                </a:rPr>
                <a:t>SEAVIEW 56</a:t>
              </a:r>
              <a:endParaRPr lang="en-US" altLang="zh-CN" sz="2000" b="1">
                <a:solidFill>
                  <a:schemeClr val="bg1"/>
                </a:solidFill>
                <a:latin typeface="Californian FB" panose="0207040306080B030204" charset="0"/>
                <a:cs typeface="Californian FB" panose="0207040306080B030204" charset="0"/>
              </a:endParaRPr>
            </a:p>
          </p:txBody>
        </p:sp>
        <p:sp>
          <p:nvSpPr>
            <p:cNvPr id="7" name="文本框 6"/>
            <p:cNvSpPr txBox="1"/>
            <p:nvPr>
              <p:custDataLst>
                <p:tags r:id="rId6"/>
              </p:custDataLst>
            </p:nvPr>
          </p:nvSpPr>
          <p:spPr>
            <a:xfrm>
              <a:off x="30329" y="10462"/>
              <a:ext cx="2593" cy="386"/>
            </a:xfrm>
            <a:prstGeom prst="rect">
              <a:avLst/>
            </a:prstGeom>
            <a:noFill/>
          </p:spPr>
          <p:txBody>
            <a:bodyPr wrap="square" rtlCol="0">
              <a:spAutoFit/>
            </a:bodyPr>
            <a:p>
              <a:r>
                <a:rPr lang="en-US" altLang="zh-CN" sz="1000">
                  <a:solidFill>
                    <a:schemeClr val="bg1"/>
                  </a:solidFill>
                  <a:latin typeface="Arial" panose="020B0604020202020204" pitchFamily="34" charset="0"/>
                  <a:cs typeface="Arial" panose="020B0604020202020204" pitchFamily="34" charset="0"/>
                </a:rPr>
                <a:t>Built by Heysea</a:t>
              </a:r>
              <a:endParaRPr lang="en-US" altLang="zh-CN" sz="1000">
                <a:solidFill>
                  <a:schemeClr val="bg1"/>
                </a:solidFill>
                <a:latin typeface="Arial" panose="020B0604020202020204" pitchFamily="34" charset="0"/>
                <a:cs typeface="Arial" panose="020B0604020202020204" pitchFamily="34" charset="0"/>
              </a:endParaRPr>
            </a:p>
          </p:txBody>
        </p:sp>
      </p:grpSp>
      <p:cxnSp>
        <p:nvCxnSpPr>
          <p:cNvPr id="25" name="直接连接符 24"/>
          <p:cNvCxnSpPr/>
          <p:nvPr>
            <p:custDataLst>
              <p:tags r:id="rId7"/>
            </p:custDataLst>
          </p:nvPr>
        </p:nvCxnSpPr>
        <p:spPr>
          <a:xfrm>
            <a:off x="20751800" y="-17145"/>
            <a:ext cx="0" cy="1238250"/>
          </a:xfrm>
          <a:prstGeom prst="line">
            <a:avLst/>
          </a:prstGeom>
          <a:ln>
            <a:solidFill>
              <a:schemeClr val="bg1"/>
            </a:solidFill>
          </a:ln>
        </p:spPr>
        <p:style>
          <a:lnRef idx="3">
            <a:schemeClr val="accent1"/>
          </a:lnRef>
          <a:fillRef idx="0">
            <a:srgbClr val="FFFFFF"/>
          </a:fillRef>
          <a:effectRef idx="0">
            <a:srgbClr val="FFFFFF"/>
          </a:effectRef>
          <a:fontRef idx="minor">
            <a:schemeClr val="tx1"/>
          </a:fontRef>
        </p:style>
      </p:cxnSp>
      <p:pic>
        <p:nvPicPr>
          <p:cNvPr id="8" name="图片 7" descr="DJI_20240304154116_0072_D_SHANR"/>
          <p:cNvPicPr>
            <a:picLocks noChangeAspect="1"/>
          </p:cNvPicPr>
          <p:nvPr/>
        </p:nvPicPr>
        <p:blipFill>
          <a:blip r:embed="rId8"/>
          <a:srcRect b="10621"/>
          <a:stretch>
            <a:fillRect/>
          </a:stretch>
        </p:blipFill>
        <p:spPr>
          <a:xfrm flipH="1">
            <a:off x="10016490" y="-28575"/>
            <a:ext cx="11367135" cy="7609205"/>
          </a:xfrm>
          <a:prstGeom prst="rect">
            <a:avLst/>
          </a:prstGeom>
          <a:solidFill>
            <a:srgbClr val="678BC5">
              <a:alpha val="44000"/>
            </a:srgbClr>
          </a:solidFill>
        </p:spPr>
      </p:pic>
      <p:sp>
        <p:nvSpPr>
          <p:cNvPr id="14" name="文本框 13"/>
          <p:cNvSpPr txBox="1"/>
          <p:nvPr>
            <p:custDataLst>
              <p:tags r:id="rId9"/>
            </p:custDataLst>
          </p:nvPr>
        </p:nvSpPr>
        <p:spPr>
          <a:xfrm>
            <a:off x="15120620" y="731520"/>
            <a:ext cx="5149215" cy="1531620"/>
          </a:xfrm>
          <a:prstGeom prst="rect">
            <a:avLst/>
          </a:prstGeom>
          <a:noFill/>
        </p:spPr>
        <p:txBody>
          <a:bodyPr wrap="square" rtlCol="0">
            <a:noAutofit/>
          </a:bodyPr>
          <a:p>
            <a:pPr algn="r"/>
            <a:r>
              <a:rPr lang="en-US" altLang="zh-CN" sz="6600" b="1">
                <a:solidFill>
                  <a:schemeClr val="tx1"/>
                </a:solidFill>
                <a:latin typeface="Californian FB" panose="0207040306080B030204" charset="0"/>
                <a:cs typeface="Californian FB" panose="0207040306080B030204" charset="0"/>
              </a:rPr>
              <a:t>VISTA  75</a:t>
            </a:r>
            <a:endParaRPr lang="en-US" altLang="zh-CN" sz="6600" b="1">
              <a:solidFill>
                <a:schemeClr val="tx1"/>
              </a:solidFill>
              <a:latin typeface="Californian FB" panose="0207040306080B030204" charset="0"/>
              <a:cs typeface="Californian FB" panose="0207040306080B030204" charset="0"/>
            </a:endParaRPr>
          </a:p>
        </p:txBody>
      </p:sp>
      <p:sp>
        <p:nvSpPr>
          <p:cNvPr id="21" name="文本框 20"/>
          <p:cNvSpPr txBox="1"/>
          <p:nvPr/>
        </p:nvSpPr>
        <p:spPr>
          <a:xfrm>
            <a:off x="401320" y="5977890"/>
            <a:ext cx="4692650" cy="1118235"/>
          </a:xfrm>
          <a:prstGeom prst="rect">
            <a:avLst/>
          </a:prstGeom>
        </p:spPr>
        <p:txBody>
          <a:bodyPr wrap="square">
            <a:noAutofit/>
            <a:extLst>
              <a:ext uri="{4A0BC546-FE56-4ADE-93B0-CB8AF2F6F144}">
                <wpsdc:textFrameExt xmlns:wpsdc="http://www.wps.cn/officeDocument/2022/drawingmlCustomData" type="text"/>
              </a:ext>
            </a:extLst>
          </a:bodyPr>
          <a:p>
            <a:pPr algn="l"/>
            <a:r>
              <a:rPr lang="en-US" altLang="zh-CN" sz="1600" b="1">
                <a:solidFill>
                  <a:schemeClr val="bg1"/>
                </a:solidFill>
                <a:latin typeface="Times New Roman" panose="02020603050405020304" charset="0"/>
                <a:ea typeface="微软雅黑" panose="020B0503020204020204" charset="-122"/>
                <a:cs typeface="Times New Roman" panose="02020603050405020304" charset="0"/>
              </a:rPr>
              <a:t>Heysea Yacht Group Limited</a:t>
            </a:r>
            <a:endParaRPr lang="en-US" altLang="zh-CN" sz="1600" b="1">
              <a:solidFill>
                <a:schemeClr val="bg1"/>
              </a:solidFill>
              <a:latin typeface="Times New Roman" panose="02020603050405020304" charset="0"/>
              <a:ea typeface="微软雅黑" panose="020B0503020204020204" charset="-122"/>
              <a:cs typeface="Times New Roman" panose="02020603050405020304" charset="0"/>
            </a:endParaRPr>
          </a:p>
          <a:p>
            <a:pPr algn="l"/>
            <a:endParaRPr lang="en-US" altLang="zh-CN" sz="1200">
              <a:solidFill>
                <a:schemeClr val="bg1"/>
              </a:solidFill>
              <a:latin typeface="Times New Roman" panose="02020603050405020304" charset="0"/>
              <a:ea typeface="微软雅黑" panose="020B0503020204020204" charset="-122"/>
              <a:cs typeface="Times New Roman" panose="02020603050405020304" charset="0"/>
            </a:endParaRPr>
          </a:p>
          <a:p>
            <a:pPr algn="l"/>
            <a:r>
              <a:rPr lang="en-US" altLang="zh-CN" sz="1200" b="1">
                <a:solidFill>
                  <a:schemeClr val="bg1"/>
                </a:solidFill>
                <a:latin typeface="Times New Roman" panose="02020603050405020304" charset="0"/>
                <a:ea typeface="微软雅黑" panose="020B0503020204020204" charset="-122"/>
                <a:cs typeface="Times New Roman" panose="02020603050405020304" charset="0"/>
              </a:rPr>
              <a:t>Website: </a:t>
            </a:r>
            <a:r>
              <a:rPr lang="en-US" altLang="zh-CN" sz="1200">
                <a:solidFill>
                  <a:schemeClr val="bg1"/>
                </a:solidFill>
                <a:latin typeface="Times New Roman" panose="02020603050405020304" charset="0"/>
                <a:ea typeface="微软雅黑" panose="020B0503020204020204" charset="-122"/>
                <a:cs typeface="Times New Roman" panose="02020603050405020304" charset="0"/>
              </a:rPr>
              <a:t>www.heyseayacht.com</a:t>
            </a:r>
            <a:endParaRPr lang="en-US" altLang="zh-CN" sz="1200">
              <a:solidFill>
                <a:schemeClr val="bg1"/>
              </a:solidFill>
              <a:latin typeface="Times New Roman" panose="02020603050405020304" charset="0"/>
              <a:ea typeface="微软雅黑" panose="020B0503020204020204" charset="-122"/>
              <a:cs typeface="Times New Roman" panose="02020603050405020304" charset="0"/>
            </a:endParaRPr>
          </a:p>
          <a:p>
            <a:pPr algn="l"/>
            <a:r>
              <a:rPr lang="en-US" altLang="zh-CN" sz="1200" b="1">
                <a:solidFill>
                  <a:schemeClr val="bg1"/>
                </a:solidFill>
                <a:latin typeface="Times New Roman" panose="02020603050405020304" charset="0"/>
                <a:ea typeface="微软雅黑" panose="020B0503020204020204" charset="-122"/>
                <a:cs typeface="Times New Roman" panose="02020603050405020304" charset="0"/>
                <a:sym typeface="+mn-ea"/>
              </a:rPr>
              <a:t>Email: </a:t>
            </a:r>
            <a:r>
              <a:rPr lang="en-US" altLang="zh-CN" sz="1200">
                <a:solidFill>
                  <a:schemeClr val="bg1"/>
                </a:solidFill>
                <a:latin typeface="Times New Roman" panose="02020603050405020304" charset="0"/>
                <a:ea typeface="微软雅黑" panose="020B0503020204020204" charset="-122"/>
                <a:cs typeface="Times New Roman" panose="02020603050405020304" charset="0"/>
                <a:sym typeface="+mn-ea"/>
              </a:rPr>
              <a:t>sales@heysea.com</a:t>
            </a:r>
            <a:endParaRPr lang="en-US" altLang="zh-CN" sz="1200">
              <a:solidFill>
                <a:schemeClr val="bg1"/>
              </a:solidFill>
              <a:latin typeface="Times New Roman" panose="02020603050405020304" charset="0"/>
              <a:ea typeface="微软雅黑" panose="020B0503020204020204" charset="-122"/>
              <a:cs typeface="Times New Roman" panose="02020603050405020304" charset="0"/>
            </a:endParaRPr>
          </a:p>
          <a:p>
            <a:pPr algn="l"/>
            <a:endParaRPr lang="en-US" altLang="zh-CN" sz="1200">
              <a:solidFill>
                <a:schemeClr val="bg1"/>
              </a:solidFill>
              <a:latin typeface="Times New Roman" panose="02020603050405020304" charset="0"/>
              <a:ea typeface="微软雅黑" panose="020B0503020204020204" charset="-122"/>
              <a:cs typeface="Times New Roman" panose="02020603050405020304" charset="0"/>
            </a:endParaRPr>
          </a:p>
          <a:p>
            <a:pPr algn="l"/>
            <a:endParaRPr lang="en-US" altLang="zh-CN" sz="1985">
              <a:solidFill>
                <a:schemeClr val="tx1"/>
              </a:solidFill>
              <a:latin typeface="Arial" panose="020B0604020202020204" pitchFamily="34" charset="0"/>
              <a:ea typeface="微软雅黑" panose="020B0503020204020204" charset="-122"/>
            </a:endParaRPr>
          </a:p>
        </p:txBody>
      </p:sp>
      <p:sp>
        <p:nvSpPr>
          <p:cNvPr id="2" name="文本框 1"/>
          <p:cNvSpPr txBox="1"/>
          <p:nvPr>
            <p:custDataLst>
              <p:tags r:id="rId10"/>
            </p:custDataLst>
          </p:nvPr>
        </p:nvSpPr>
        <p:spPr>
          <a:xfrm>
            <a:off x="18396585" y="1718945"/>
            <a:ext cx="1873250" cy="337185"/>
          </a:xfrm>
          <a:prstGeom prst="rect">
            <a:avLst/>
          </a:prstGeom>
          <a:noFill/>
        </p:spPr>
        <p:txBody>
          <a:bodyPr wrap="square" rtlCol="0">
            <a:spAutoFit/>
          </a:bodyPr>
          <a:p>
            <a:pPr algn="dist"/>
            <a:r>
              <a:rPr lang="en-US" altLang="zh-CN" sz="1600">
                <a:solidFill>
                  <a:schemeClr val="tx1"/>
                </a:solidFill>
              </a:rPr>
              <a:t>Built by Heysea</a:t>
            </a:r>
            <a:endParaRPr lang="en-US" altLang="zh-CN" sz="1600">
              <a:solidFill>
                <a:schemeClr val="tx1"/>
              </a:solidFill>
            </a:endParaRPr>
          </a:p>
        </p:txBody>
      </p:sp>
      <p:cxnSp>
        <p:nvCxnSpPr>
          <p:cNvPr id="4" name="直接连接符 3"/>
          <p:cNvCxnSpPr/>
          <p:nvPr>
            <p:custDataLst>
              <p:tags r:id="rId11"/>
            </p:custDataLst>
          </p:nvPr>
        </p:nvCxnSpPr>
        <p:spPr>
          <a:xfrm>
            <a:off x="18187077" y="1885048"/>
            <a:ext cx="249555" cy="5080"/>
          </a:xfrm>
          <a:prstGeom prst="line">
            <a:avLst/>
          </a:prstGeom>
          <a:ln>
            <a:solidFill>
              <a:schemeClr val="tx1"/>
            </a:solidFill>
          </a:ln>
        </p:spPr>
        <p:style>
          <a:lnRef idx="2">
            <a:schemeClr val="accent1"/>
          </a:lnRef>
          <a:fillRef idx="0">
            <a:srgbClr val="FFFFFF"/>
          </a:fillRef>
          <a:effectRef idx="0">
            <a:srgbClr val="FFFFFF"/>
          </a:effectRef>
          <a:fontRef idx="minor">
            <a:schemeClr val="tx1"/>
          </a:fontRef>
        </p:style>
      </p:cxnSp>
    </p:spTree>
  </p:cSld>
  <p:clrMapOvr>
    <a:masterClrMapping/>
  </p:clrMapOvr>
  <mc:AlternateContent xmlns:mc="http://schemas.openxmlformats.org/markup-compatibility/2006">
    <mc:Choice xmlns:p14="http://schemas.microsoft.com/office/powerpoint/2010/main" Requires="p14">
      <p:transition spd="slow" p14:dur="1500" advClick="0"/>
    </mc:Choice>
    <mc:Fallback>
      <p:transition spd="slow" advClick="0"/>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矩形 23"/>
          <p:cNvSpPr/>
          <p:nvPr>
            <p:custDataLst>
              <p:tags r:id="rId1"/>
            </p:custDataLst>
          </p:nvPr>
        </p:nvSpPr>
        <p:spPr>
          <a:xfrm>
            <a:off x="0" y="-46355"/>
            <a:ext cx="21382990" cy="7605395"/>
          </a:xfrm>
          <a:prstGeom prst="rect">
            <a:avLst/>
          </a:prstGeom>
          <a:solidFill>
            <a:srgbClr val="CECACB"/>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a:p>
            <a:pPr algn="ctr"/>
            <a:endParaRPr lang="zh-CN" altLang="en-US"/>
          </a:p>
        </p:txBody>
      </p:sp>
      <p:sp>
        <p:nvSpPr>
          <p:cNvPr id="17" name="文本框 16"/>
          <p:cNvSpPr txBox="1"/>
          <p:nvPr>
            <p:custDataLst>
              <p:tags r:id="rId2"/>
            </p:custDataLst>
          </p:nvPr>
        </p:nvSpPr>
        <p:spPr>
          <a:xfrm>
            <a:off x="17857437" y="3852240"/>
            <a:ext cx="3037389" cy="530257"/>
          </a:xfrm>
          <a:prstGeom prst="rect">
            <a:avLst/>
          </a:prstGeom>
          <a:noFill/>
          <a:ln>
            <a:noFill/>
          </a:ln>
        </p:spPr>
        <p:txBody>
          <a:bodyPr wrap="square" rtlCol="0">
            <a:noAutofit/>
          </a:bodyPr>
          <a:lstStyle/>
          <a:p>
            <a:pPr algn="r" fontAlgn="auto">
              <a:lnSpc>
                <a:spcPct val="100000"/>
              </a:lnSpc>
            </a:pPr>
            <a:r>
              <a:rPr lang="en-US" altLang="zh-CN" sz="3275">
                <a:solidFill>
                  <a:schemeClr val="tx1"/>
                </a:solidFill>
                <a:latin typeface="Modern No. 20" panose="02070704070505020303" charset="0"/>
                <a:ea typeface="字魂36号-正文宋楷" panose="02000000000000000000" pitchFamily="2" charset="-122"/>
                <a:cs typeface="Modern No. 20" panose="02070704070505020303" charset="0"/>
              </a:rPr>
              <a:t>VISTA 75</a:t>
            </a:r>
            <a:endParaRPr lang="en-US" altLang="zh-CN" sz="3275">
              <a:solidFill>
                <a:schemeClr val="tx1"/>
              </a:solidFill>
              <a:latin typeface="Modern No. 20" panose="02070704070505020303" charset="0"/>
              <a:ea typeface="字魂36号-正文宋楷" panose="02000000000000000000" pitchFamily="2" charset="-122"/>
              <a:cs typeface="Modern No. 20" panose="02070704070505020303" charset="0"/>
            </a:endParaRPr>
          </a:p>
          <a:p>
            <a:pPr algn="r" fontAlgn="auto">
              <a:lnSpc>
                <a:spcPct val="100000"/>
              </a:lnSpc>
            </a:pPr>
            <a:r>
              <a:rPr lang="en-US" altLang="zh-CN" sz="3275">
                <a:solidFill>
                  <a:schemeClr val="tx1"/>
                </a:solidFill>
                <a:latin typeface="Modern No. 20" panose="02070704070505020303" charset="0"/>
                <a:ea typeface="字魂36号-正文宋楷" panose="02000000000000000000" pitchFamily="2" charset="-122"/>
                <a:cs typeface="Modern No. 20" panose="02070704070505020303" charset="0"/>
              </a:rPr>
              <a:t> </a:t>
            </a:r>
            <a:endParaRPr lang="en-US" altLang="zh-CN" sz="1800">
              <a:solidFill>
                <a:schemeClr val="tx1"/>
              </a:solidFill>
              <a:ea typeface="黑体" panose="02010609060101010101" charset="-122"/>
              <a:cs typeface="Arial" panose="020B0604020202020204" pitchFamily="34" charset="0"/>
            </a:endParaRPr>
          </a:p>
        </p:txBody>
      </p:sp>
      <p:sp>
        <p:nvSpPr>
          <p:cNvPr id="2" name="文本框 1"/>
          <p:cNvSpPr txBox="1"/>
          <p:nvPr>
            <p:custDataLst>
              <p:tags r:id="rId3"/>
            </p:custDataLst>
          </p:nvPr>
        </p:nvSpPr>
        <p:spPr>
          <a:xfrm>
            <a:off x="19608215" y="4357095"/>
            <a:ext cx="1287858" cy="245110"/>
          </a:xfrm>
          <a:prstGeom prst="rect">
            <a:avLst/>
          </a:prstGeom>
          <a:noFill/>
        </p:spPr>
        <p:txBody>
          <a:bodyPr wrap="square" rtlCol="0">
            <a:spAutoFit/>
          </a:bodyPr>
          <a:lstStyle/>
          <a:p>
            <a:pPr algn="dist"/>
            <a:r>
              <a:rPr lang="en-US" altLang="zh-CN" sz="1000">
                <a:solidFill>
                  <a:schemeClr val="tx1"/>
                </a:solidFill>
              </a:rPr>
              <a:t>Built by Heysea</a:t>
            </a:r>
            <a:endParaRPr lang="en-US" altLang="zh-CN" sz="1000">
              <a:solidFill>
                <a:schemeClr val="tx1"/>
              </a:solidFill>
            </a:endParaRPr>
          </a:p>
        </p:txBody>
      </p:sp>
      <p:cxnSp>
        <p:nvCxnSpPr>
          <p:cNvPr id="3" name="直接连接符 2"/>
          <p:cNvCxnSpPr/>
          <p:nvPr>
            <p:custDataLst>
              <p:tags r:id="rId4"/>
            </p:custDataLst>
          </p:nvPr>
        </p:nvCxnSpPr>
        <p:spPr>
          <a:xfrm>
            <a:off x="19458347" y="4500613"/>
            <a:ext cx="149869" cy="0"/>
          </a:xfrm>
          <a:prstGeom prst="line">
            <a:avLst/>
          </a:prstGeom>
          <a:ln>
            <a:solidFill>
              <a:schemeClr val="tx1"/>
            </a:solidFill>
          </a:ln>
        </p:spPr>
        <p:style>
          <a:lnRef idx="2">
            <a:schemeClr val="accent1"/>
          </a:lnRef>
          <a:fillRef idx="0">
            <a:srgbClr val="FFFFFF"/>
          </a:fillRef>
          <a:effectRef idx="0">
            <a:srgbClr val="FFFFFF"/>
          </a:effectRef>
          <a:fontRef idx="minor">
            <a:schemeClr val="tx1"/>
          </a:fontRef>
        </p:style>
      </p:cxnSp>
      <p:pic>
        <p:nvPicPr>
          <p:cNvPr id="45" name="图片 44" descr="未标题-1"/>
          <p:cNvPicPr>
            <a:picLocks noChangeAspect="1"/>
          </p:cNvPicPr>
          <p:nvPr>
            <p:custDataLst>
              <p:tags r:id="rId5"/>
            </p:custDataLst>
          </p:nvPr>
        </p:nvPicPr>
        <p:blipFill>
          <a:blip r:embed="rId6">
            <a:alphaModFix amt="44000"/>
          </a:blip>
          <a:srcRect t="46682" r="7358" b="17366"/>
          <a:stretch>
            <a:fillRect/>
          </a:stretch>
        </p:blipFill>
        <p:spPr>
          <a:xfrm rot="10800000">
            <a:off x="277495" y="1379855"/>
            <a:ext cx="14446885" cy="4205605"/>
          </a:xfrm>
          <a:prstGeom prst="rect">
            <a:avLst/>
          </a:prstGeom>
        </p:spPr>
      </p:pic>
    </p:spTree>
  </p:cSld>
  <p:clrMapOvr>
    <a:masterClrMapping/>
  </p:clrMapOvr>
  <mc:AlternateContent xmlns:mc="http://schemas.openxmlformats.org/markup-compatibility/2006">
    <mc:Choice xmlns:p14="http://schemas.microsoft.com/office/powerpoint/2010/main" Requires="p14">
      <p:transition spd="med" p14:dur="700" advTm="5000">
        <p:fade/>
      </p:transition>
    </mc:Choice>
    <mc:Fallback>
      <p:transition spd="med" advTm="5000">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矩形 23"/>
          <p:cNvSpPr/>
          <p:nvPr>
            <p:custDataLst>
              <p:tags r:id="rId1"/>
            </p:custDataLst>
          </p:nvPr>
        </p:nvSpPr>
        <p:spPr>
          <a:xfrm>
            <a:off x="0" y="-46355"/>
            <a:ext cx="11699875" cy="7606030"/>
          </a:xfrm>
          <a:prstGeom prst="rect">
            <a:avLst/>
          </a:prstGeom>
          <a:solidFill>
            <a:srgbClr val="CECACB"/>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a:p>
            <a:pPr algn="ctr"/>
            <a:endParaRPr lang="zh-CN" altLang="en-US"/>
          </a:p>
        </p:txBody>
      </p:sp>
      <p:pic>
        <p:nvPicPr>
          <p:cNvPr id="3" name="图片 2" descr="DJI_20240304165725_0140_D_SHANR"/>
          <p:cNvPicPr>
            <a:picLocks noChangeAspect="1"/>
          </p:cNvPicPr>
          <p:nvPr/>
        </p:nvPicPr>
        <p:blipFill>
          <a:blip r:embed="rId2"/>
          <a:srcRect l="4579" t="3488" b="30783"/>
          <a:stretch>
            <a:fillRect/>
          </a:stretch>
        </p:blipFill>
        <p:spPr>
          <a:xfrm>
            <a:off x="6642735" y="-46355"/>
            <a:ext cx="14740890" cy="7606030"/>
          </a:xfrm>
          <a:prstGeom prst="rect">
            <a:avLst/>
          </a:prstGeom>
        </p:spPr>
      </p:pic>
      <p:sp>
        <p:nvSpPr>
          <p:cNvPr id="4" name="文本框 3"/>
          <p:cNvSpPr txBox="1"/>
          <p:nvPr>
            <p:custDataLst>
              <p:tags r:id="rId3"/>
            </p:custDataLst>
          </p:nvPr>
        </p:nvSpPr>
        <p:spPr>
          <a:xfrm>
            <a:off x="651510" y="1064260"/>
            <a:ext cx="6244590" cy="1186180"/>
          </a:xfrm>
          <a:prstGeom prst="rect">
            <a:avLst/>
          </a:prstGeom>
          <a:noFill/>
        </p:spPr>
        <p:txBody>
          <a:bodyPr wrap="square" rtlCol="0">
            <a:noAutofit/>
          </a:bodyPr>
          <a:p>
            <a:pPr indent="0" algn="l" fontAlgn="auto">
              <a:lnSpc>
                <a:spcPts val="3000"/>
              </a:lnSpc>
            </a:pPr>
            <a:r>
              <a:rPr lang="en-US" altLang="zh-CN" sz="4000">
                <a:solidFill>
                  <a:schemeClr val="tx1"/>
                </a:solidFill>
                <a:latin typeface="Modern No. 20" panose="02070704070505020303" charset="0"/>
                <a:ea typeface="字魂36号-正文宋楷" panose="02000000000000000000" pitchFamily="2" charset="-122"/>
                <a:cs typeface="Modern No. 20" panose="02070704070505020303" charset="0"/>
              </a:rPr>
              <a:t>LUXURY UNVEILED</a:t>
            </a:r>
            <a:endParaRPr lang="en-US" altLang="zh-CN" sz="4000">
              <a:solidFill>
                <a:schemeClr val="tx1"/>
              </a:solidFill>
              <a:latin typeface="Modern No. 20" panose="02070704070505020303" charset="0"/>
              <a:ea typeface="字魂36号-正文宋楷" panose="02000000000000000000" pitchFamily="2" charset="-122"/>
              <a:cs typeface="Modern No. 20" panose="02070704070505020303" charset="0"/>
            </a:endParaRPr>
          </a:p>
          <a:p>
            <a:pPr indent="0" algn="l" fontAlgn="auto">
              <a:lnSpc>
                <a:spcPts val="3000"/>
              </a:lnSpc>
            </a:pPr>
            <a:r>
              <a:rPr lang="en-US" altLang="zh-CN" sz="4000">
                <a:solidFill>
                  <a:schemeClr val="tx1"/>
                </a:solidFill>
                <a:latin typeface="Modern No. 20" panose="02070704070505020303" charset="0"/>
                <a:ea typeface="字魂36号-正文宋楷" panose="02000000000000000000" pitchFamily="2" charset="-122"/>
                <a:cs typeface="Modern No. 20" panose="02070704070505020303" charset="0"/>
              </a:rPr>
              <a:t>EMBRACING SPACIOUS GRANDEUR</a:t>
            </a:r>
            <a:r>
              <a:rPr lang="en-US" altLang="zh-CN" sz="4000">
                <a:solidFill>
                  <a:schemeClr val="tx1">
                    <a:lumMod val="75000"/>
                    <a:lumOff val="25000"/>
                  </a:schemeClr>
                </a:solidFill>
                <a:latin typeface="Modern No. 20" panose="02070704070505020303" charset="0"/>
                <a:ea typeface="字魂36号-正文宋楷" panose="02000000000000000000" pitchFamily="2" charset="-122"/>
                <a:cs typeface="Modern No. 20" panose="02070704070505020303" charset="0"/>
              </a:rPr>
              <a:t> </a:t>
            </a:r>
            <a:endParaRPr lang="en-US" altLang="zh-CN" sz="4000">
              <a:solidFill>
                <a:schemeClr val="tx1">
                  <a:lumMod val="75000"/>
                  <a:lumOff val="25000"/>
                </a:schemeClr>
              </a:solidFill>
              <a:latin typeface="Modern No. 20" panose="02070704070505020303" charset="0"/>
              <a:ea typeface="字魂36号-正文宋楷" panose="02000000000000000000" pitchFamily="2" charset="-122"/>
              <a:cs typeface="Modern No. 20" panose="02070704070505020303" charset="0"/>
            </a:endParaRPr>
          </a:p>
        </p:txBody>
      </p:sp>
      <p:sp>
        <p:nvSpPr>
          <p:cNvPr id="5" name="文本框 4"/>
          <p:cNvSpPr txBox="1"/>
          <p:nvPr>
            <p:custDataLst>
              <p:tags r:id="rId4"/>
            </p:custDataLst>
          </p:nvPr>
        </p:nvSpPr>
        <p:spPr>
          <a:xfrm>
            <a:off x="651510" y="2562225"/>
            <a:ext cx="5001895" cy="4337685"/>
          </a:xfrm>
          <a:prstGeom prst="rect">
            <a:avLst/>
          </a:prstGeom>
          <a:noFill/>
        </p:spPr>
        <p:txBody>
          <a:bodyPr wrap="square" rtlCol="0" anchor="t">
            <a:noAutofit/>
          </a:bodyPr>
          <a:p>
            <a:pPr indent="0" algn="dist" fontAlgn="auto">
              <a:lnSpc>
                <a:spcPct val="150000"/>
              </a:lnSpc>
            </a:pPr>
            <a:r>
              <a:rPr lang="en-US" sz="1200">
                <a:solidFill>
                  <a:schemeClr val="tx1"/>
                </a:solidFill>
                <a:latin typeface="Arial" panose="020B0604020202020204" pitchFamily="34" charset="0"/>
                <a:cs typeface="Arial" panose="020B0604020202020204" pitchFamily="34" charset="0"/>
              </a:rPr>
              <a:t>Vista 75 stands as a testament to luxury, comfort, and innovation on the water. From its impressive dimensions to its meticulously designed spaces, every aspect of this yacht has been crafted to exceed expectations and provide an unparalleled yachting experience.</a:t>
            </a:r>
            <a:endParaRPr lang="en-US" sz="1200">
              <a:solidFill>
                <a:schemeClr val="tx1"/>
              </a:solidFill>
              <a:latin typeface="Arial" panose="020B0604020202020204" pitchFamily="34" charset="0"/>
              <a:cs typeface="Arial" panose="020B0604020202020204" pitchFamily="34" charset="0"/>
            </a:endParaRPr>
          </a:p>
          <a:p>
            <a:pPr indent="0" algn="dist" fontAlgn="auto">
              <a:lnSpc>
                <a:spcPct val="150000"/>
              </a:lnSpc>
            </a:pPr>
            <a:r>
              <a:rPr lang="en-US" sz="1200">
                <a:solidFill>
                  <a:schemeClr val="tx1"/>
                </a:solidFill>
                <a:latin typeface="Arial" panose="020B0604020202020204" pitchFamily="34" charset="0"/>
                <a:cs typeface="Arial" panose="020B0604020202020204" pitchFamily="34" charset="0"/>
              </a:rPr>
              <a:t>Featuring spacious outdoor areas and thoughtful amenities, Vista 75 surpasses all expectations for a yacht of its size. Whether basking in the sun on the foredeck, enjoying a meal with loved ones, or exploring the mysterious charm of the sea, every moment aboard the Vista 75 is an unforgettable adventure.From its serene flybridge to its luxurious owner's cabin,every detail has been meticulously crafted to provide unparalleled comfort and enjoyment for owners and guests alike.</a:t>
            </a:r>
            <a:endParaRPr lang="en-US" sz="1200">
              <a:solidFill>
                <a:schemeClr val="tx1"/>
              </a:solidFill>
              <a:latin typeface="Arial" panose="020B0604020202020204" pitchFamily="34" charset="0"/>
              <a:cs typeface="Arial" panose="020B0604020202020204" pitchFamily="34" charset="0"/>
            </a:endParaRPr>
          </a:p>
          <a:p>
            <a:pPr indent="0" algn="dist" fontAlgn="auto">
              <a:lnSpc>
                <a:spcPct val="150000"/>
              </a:lnSpc>
            </a:pPr>
            <a:r>
              <a:rPr lang="en-US" sz="1200">
                <a:solidFill>
                  <a:schemeClr val="tx1"/>
                </a:solidFill>
                <a:latin typeface="Arial" panose="020B0604020202020204" pitchFamily="34" charset="0"/>
                <a:cs typeface="Arial" panose="020B0604020202020204" pitchFamily="34" charset="0"/>
              </a:rPr>
              <a:t>Embark on a journey of luxury and relaxation aboard the Vista 75, and </a:t>
            </a:r>
            <a:endParaRPr lang="en-US" sz="1200">
              <a:solidFill>
                <a:schemeClr val="tx1"/>
              </a:solidFill>
              <a:latin typeface="Arial" panose="020B0604020202020204" pitchFamily="34" charset="0"/>
              <a:cs typeface="Arial" panose="020B0604020202020204" pitchFamily="34" charset="0"/>
            </a:endParaRPr>
          </a:p>
        </p:txBody>
      </p:sp>
      <p:sp>
        <p:nvSpPr>
          <p:cNvPr id="6" name="文本框 5"/>
          <p:cNvSpPr txBox="1"/>
          <p:nvPr/>
        </p:nvSpPr>
        <p:spPr>
          <a:xfrm>
            <a:off x="652145" y="5957570"/>
            <a:ext cx="5001260" cy="275590"/>
          </a:xfrm>
          <a:prstGeom prst="rect">
            <a:avLst/>
          </a:prstGeom>
        </p:spPr>
        <p:txBody>
          <a:bodyPr wrap="square">
            <a:spAutoFit/>
            <a:extLst>
              <a:ext uri="{4A0BC546-FE56-4ADE-93B0-CB8AF2F6F144}">
                <wpsdc:textFrameExt xmlns:wpsdc="http://www.wps.cn/officeDocument/2022/drawingmlCustomData" type="text"/>
              </a:ext>
            </a:extLst>
          </a:bodyPr>
          <a:p>
            <a:pPr algn="l"/>
            <a:r>
              <a:rPr lang="en-US" sz="1200">
                <a:solidFill>
                  <a:schemeClr val="tx1"/>
                </a:solidFill>
                <a:latin typeface="Arial" panose="020B0604020202020204" pitchFamily="34" charset="0"/>
                <a:cs typeface="Arial" panose="020B0604020202020204" pitchFamily="34" charset="0"/>
                <a:sym typeface="+mn-ea"/>
              </a:rPr>
              <a:t>discover the true essence of yachting excellence.</a:t>
            </a:r>
            <a:endParaRPr lang="en-US" altLang="en-US" sz="1200">
              <a:solidFill>
                <a:schemeClr val="tx1"/>
              </a:solidFill>
              <a:latin typeface="Arial" panose="020B0604020202020204" pitchFamily="34" charset="0"/>
              <a:ea typeface="微软雅黑" panose="020B0503020204020204" charset="-122"/>
              <a:cs typeface="Arial" panose="020B0604020202020204" pitchFamily="34" charset="0"/>
              <a:sym typeface="+mn-ea"/>
            </a:endParaRPr>
          </a:p>
        </p:txBody>
      </p:sp>
    </p:spTree>
  </p:cSld>
  <p:clrMapOvr>
    <a:masterClrMapping/>
  </p:clrMapOvr>
  <mc:AlternateContent xmlns:mc="http://schemas.openxmlformats.org/markup-compatibility/2006">
    <mc:Choice xmlns:p14="http://schemas.microsoft.com/office/powerpoint/2010/main" Requires="p14">
      <p:transition spd="med" p14:dur="700" advTm="5000">
        <p:fade/>
      </p:transition>
    </mc:Choice>
    <mc:Fallback>
      <p:transition spd="med" advTm="5000">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4" name="内容占位符 3" descr="_SHR0574"/>
          <p:cNvPicPr>
            <a:picLocks noChangeAspect="1"/>
          </p:cNvPicPr>
          <p:nvPr>
            <p:ph idx="1"/>
          </p:nvPr>
        </p:nvPicPr>
        <p:blipFill>
          <a:blip r:embed="rId1"/>
          <a:srcRect t="13526" b="29291"/>
          <a:stretch>
            <a:fillRect/>
          </a:stretch>
        </p:blipFill>
        <p:spPr>
          <a:xfrm>
            <a:off x="0" y="0"/>
            <a:ext cx="21383625" cy="7560310"/>
          </a:xfrm>
          <a:prstGeom prst="rect">
            <a:avLst/>
          </a:prstGeom>
        </p:spPr>
      </p:pic>
      <p:sp>
        <p:nvSpPr>
          <p:cNvPr id="11" name="文本框 10"/>
          <p:cNvSpPr txBox="1"/>
          <p:nvPr>
            <p:custDataLst>
              <p:tags r:id="rId2"/>
            </p:custDataLst>
          </p:nvPr>
        </p:nvSpPr>
        <p:spPr>
          <a:xfrm>
            <a:off x="14168755" y="1122045"/>
            <a:ext cx="6348095" cy="675005"/>
          </a:xfrm>
          <a:prstGeom prst="rect">
            <a:avLst/>
          </a:prstGeom>
          <a:noFill/>
        </p:spPr>
        <p:txBody>
          <a:bodyPr wrap="square" rtlCol="0">
            <a:noAutofit/>
          </a:bodyPr>
          <a:p>
            <a:pPr indent="0" algn="r" fontAlgn="auto">
              <a:lnSpc>
                <a:spcPts val="3000"/>
              </a:lnSpc>
            </a:pPr>
            <a:r>
              <a:rPr lang="en-US" altLang="zh-CN" sz="4400">
                <a:solidFill>
                  <a:schemeClr val="tx1"/>
                </a:solidFill>
                <a:latin typeface="Modern No. 20" panose="02070704070505020303" charset="0"/>
                <a:ea typeface="字魂36号-正文宋楷" panose="02000000000000000000" pitchFamily="2" charset="-122"/>
                <a:cs typeface="Modern No. 20" panose="02070704070505020303" charset="0"/>
              </a:rPr>
              <a:t>FREE YOUR LIFE </a:t>
            </a:r>
            <a:endParaRPr lang="en-US" altLang="zh-CN" sz="4400">
              <a:solidFill>
                <a:schemeClr val="tx1"/>
              </a:solidFill>
              <a:latin typeface="Modern No. 20" panose="02070704070505020303" charset="0"/>
              <a:ea typeface="字魂36号-正文宋楷" panose="02000000000000000000" pitchFamily="2" charset="-122"/>
              <a:cs typeface="Modern No. 20" panose="02070704070505020303"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_SHR0612"/>
          <p:cNvPicPr>
            <a:picLocks noChangeAspect="1"/>
          </p:cNvPicPr>
          <p:nvPr/>
        </p:nvPicPr>
        <p:blipFill>
          <a:blip r:embed="rId1"/>
          <a:srcRect t="21623" r="1551"/>
          <a:stretch>
            <a:fillRect/>
          </a:stretch>
        </p:blipFill>
        <p:spPr>
          <a:xfrm>
            <a:off x="3605530" y="0"/>
            <a:ext cx="17778095" cy="7567930"/>
          </a:xfrm>
          <a:prstGeom prst="rect">
            <a:avLst/>
          </a:prstGeom>
        </p:spPr>
      </p:pic>
      <p:sp>
        <p:nvSpPr>
          <p:cNvPr id="6" name="矩形 5"/>
          <p:cNvSpPr/>
          <p:nvPr>
            <p:custDataLst>
              <p:tags r:id="rId2"/>
            </p:custDataLst>
          </p:nvPr>
        </p:nvSpPr>
        <p:spPr>
          <a:xfrm>
            <a:off x="635" y="0"/>
            <a:ext cx="3604895" cy="7567930"/>
          </a:xfrm>
          <a:prstGeom prst="rect">
            <a:avLst/>
          </a:prstGeom>
          <a:solidFill>
            <a:srgbClr val="CECACB"/>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a:p>
            <a:pPr algn="ctr"/>
            <a:endParaRPr lang="zh-CN" altLang="en-US"/>
          </a:p>
        </p:txBody>
      </p:sp>
      <p:cxnSp>
        <p:nvCxnSpPr>
          <p:cNvPr id="5" name="直接连接符 4"/>
          <p:cNvCxnSpPr/>
          <p:nvPr>
            <p:custDataLst>
              <p:tags r:id="rId3"/>
            </p:custDataLst>
          </p:nvPr>
        </p:nvCxnSpPr>
        <p:spPr>
          <a:xfrm flipH="1">
            <a:off x="252730" y="1835785"/>
            <a:ext cx="4445" cy="5731510"/>
          </a:xfrm>
          <a:prstGeom prst="line">
            <a:avLst/>
          </a:prstGeom>
          <a:ln>
            <a:solidFill>
              <a:schemeClr val="bg1"/>
            </a:solidFill>
          </a:ln>
        </p:spPr>
        <p:style>
          <a:lnRef idx="3">
            <a:schemeClr val="accent1"/>
          </a:lnRef>
          <a:fillRef idx="0">
            <a:srgbClr val="FFFFFF"/>
          </a:fillRef>
          <a:effectRef idx="0">
            <a:srgbClr val="FFFFFF"/>
          </a:effectRef>
          <a:fontRef idx="minor">
            <a:schemeClr val="tx1"/>
          </a:fontRef>
        </p:style>
      </p:cxnSp>
      <p:sp>
        <p:nvSpPr>
          <p:cNvPr id="7" name="文本框 6"/>
          <p:cNvSpPr txBox="1"/>
          <p:nvPr>
            <p:custDataLst>
              <p:tags r:id="rId4"/>
            </p:custDataLst>
          </p:nvPr>
        </p:nvSpPr>
        <p:spPr>
          <a:xfrm>
            <a:off x="473710" y="1765935"/>
            <a:ext cx="3305810" cy="398780"/>
          </a:xfrm>
          <a:prstGeom prst="rect">
            <a:avLst/>
          </a:prstGeom>
          <a:noFill/>
        </p:spPr>
        <p:txBody>
          <a:bodyPr wrap="square" rtlCol="0">
            <a:spAutoFit/>
          </a:bodyPr>
          <a:p>
            <a:r>
              <a:rPr lang="en-US" altLang="zh-CN" sz="2000" b="1">
                <a:solidFill>
                  <a:schemeClr val="tx1"/>
                </a:solidFill>
                <a:latin typeface="Californian FB" panose="0207040306080B030204" charset="0"/>
                <a:cs typeface="Californian FB" panose="0207040306080B030204" charset="0"/>
              </a:rPr>
              <a:t>FLYBRIDGE</a:t>
            </a:r>
            <a:endParaRPr lang="en-US" altLang="zh-CN" sz="2000" b="1">
              <a:solidFill>
                <a:schemeClr val="tx1"/>
              </a:solidFill>
              <a:latin typeface="Californian FB" panose="0207040306080B030204" charset="0"/>
              <a:cs typeface="Californian FB" panose="0207040306080B030204" charset="0"/>
            </a:endParaRPr>
          </a:p>
        </p:txBody>
      </p:sp>
      <p:sp>
        <p:nvSpPr>
          <p:cNvPr id="8" name="文本框 7"/>
          <p:cNvSpPr txBox="1"/>
          <p:nvPr>
            <p:custDataLst>
              <p:tags r:id="rId5"/>
            </p:custDataLst>
          </p:nvPr>
        </p:nvSpPr>
        <p:spPr>
          <a:xfrm>
            <a:off x="486410" y="2262505"/>
            <a:ext cx="2813050" cy="4930775"/>
          </a:xfrm>
          <a:prstGeom prst="rect">
            <a:avLst/>
          </a:prstGeom>
          <a:noFill/>
        </p:spPr>
        <p:txBody>
          <a:bodyPr wrap="square" rtlCol="0" anchor="t">
            <a:noAutofit/>
          </a:bodyPr>
          <a:p>
            <a:pPr indent="0" algn="dist" fontAlgn="auto">
              <a:lnSpc>
                <a:spcPct val="150000"/>
              </a:lnSpc>
            </a:pPr>
            <a:r>
              <a:rPr sz="1000">
                <a:solidFill>
                  <a:schemeClr val="tx1"/>
                </a:solidFill>
                <a:latin typeface="Arial" panose="020B0604020202020204" pitchFamily="34" charset="0"/>
                <a:cs typeface="Arial" panose="020B0604020202020204" pitchFamily="34" charset="0"/>
              </a:rPr>
              <a:t>The flybridge deck emerges as a tranquil oasis, inviting you to unwind and socialize in luxurious surroundings.Unwind in captivating spa, where the gentle ocean breeze invites you to escape the stresses of everyday life and embrace tranquility. Marvel at the breathtaking BAR counter enveloping the spa, offering unparalleled views that stretch beyond the horizon and set the stage for unforgettable </a:t>
            </a:r>
            <a:endParaRPr sz="1000">
              <a:solidFill>
                <a:schemeClr val="tx1"/>
              </a:solidFill>
              <a:latin typeface="Arial" panose="020B0604020202020204" pitchFamily="34" charset="0"/>
              <a:cs typeface="Arial" panose="020B0604020202020204" pitchFamily="34" charset="0"/>
            </a:endParaRPr>
          </a:p>
          <a:p>
            <a:pPr indent="0" algn="l" fontAlgn="auto">
              <a:lnSpc>
                <a:spcPct val="150000"/>
              </a:lnSpc>
            </a:pPr>
            <a:r>
              <a:rPr sz="1000">
                <a:solidFill>
                  <a:schemeClr val="tx1"/>
                </a:solidFill>
                <a:latin typeface="Arial" panose="020B0604020202020204" pitchFamily="34" charset="0"/>
                <a:cs typeface="Arial" panose="020B0604020202020204" pitchFamily="34" charset="0"/>
              </a:rPr>
              <a:t>moments.</a:t>
            </a:r>
            <a:endParaRPr sz="1000">
              <a:solidFill>
                <a:schemeClr val="tx1"/>
              </a:solidFill>
              <a:latin typeface="Arial" panose="020B0604020202020204" pitchFamily="34" charset="0"/>
              <a:cs typeface="Arial" panose="020B0604020202020204" pitchFamily="34" charset="0"/>
            </a:endParaRPr>
          </a:p>
          <a:p>
            <a:pPr indent="0" algn="dist" fontAlgn="auto">
              <a:lnSpc>
                <a:spcPct val="150000"/>
              </a:lnSpc>
            </a:pPr>
            <a:r>
              <a:rPr lang="en-US" sz="1000">
                <a:solidFill>
                  <a:schemeClr val="tx1"/>
                </a:solidFill>
                <a:latin typeface="Arial" panose="020B0604020202020204" pitchFamily="34" charset="0"/>
                <a:cs typeface="Arial" panose="020B0604020202020204" pitchFamily="34" charset="0"/>
              </a:rPr>
              <a:t>At </a:t>
            </a:r>
            <a:r>
              <a:rPr sz="1000">
                <a:solidFill>
                  <a:schemeClr val="tx1"/>
                </a:solidFill>
                <a:latin typeface="Arial" panose="020B0604020202020204" pitchFamily="34" charset="0"/>
                <a:cs typeface="Arial" panose="020B0604020202020204" pitchFamily="34" charset="0"/>
              </a:rPr>
              <a:t>BBQ and Refreshment center, tantalizing flavors await to delight your palate. As night descends, recline on daybed under the twinkling stars visible through the skylight, </a:t>
            </a:r>
            <a:endParaRPr sz="1000">
              <a:solidFill>
                <a:schemeClr val="tx1"/>
              </a:solidFill>
              <a:latin typeface="Arial" panose="020B0604020202020204" pitchFamily="34" charset="0"/>
              <a:cs typeface="Arial" panose="020B0604020202020204" pitchFamily="34" charset="0"/>
            </a:endParaRPr>
          </a:p>
          <a:p>
            <a:pPr indent="0" algn="l" fontAlgn="auto">
              <a:lnSpc>
                <a:spcPct val="150000"/>
              </a:lnSpc>
            </a:pPr>
            <a:r>
              <a:rPr lang="en-US" sz="1000">
                <a:solidFill>
                  <a:schemeClr val="tx1"/>
                </a:solidFill>
                <a:latin typeface="Arial" panose="020B0604020202020204" pitchFamily="34" charset="0"/>
                <a:cs typeface="Arial" panose="020B0604020202020204" pitchFamily="34" charset="0"/>
              </a:rPr>
              <a:t>enjoying</a:t>
            </a:r>
            <a:r>
              <a:rPr sz="1000">
                <a:solidFill>
                  <a:schemeClr val="tx1"/>
                </a:solidFill>
                <a:latin typeface="Arial" panose="020B0604020202020204" pitchFamily="34" charset="0"/>
                <a:cs typeface="Arial" panose="020B0604020202020204" pitchFamily="34" charset="0"/>
              </a:rPr>
              <a:t> the magic</a:t>
            </a:r>
            <a:r>
              <a:rPr lang="en-US" sz="1000">
                <a:solidFill>
                  <a:schemeClr val="tx1"/>
                </a:solidFill>
                <a:latin typeface="Arial" panose="020B0604020202020204" pitchFamily="34" charset="0"/>
                <a:cs typeface="Arial" panose="020B0604020202020204" pitchFamily="34" charset="0"/>
              </a:rPr>
              <a:t> </a:t>
            </a:r>
            <a:r>
              <a:rPr sz="1000">
                <a:solidFill>
                  <a:schemeClr val="tx1"/>
                </a:solidFill>
                <a:latin typeface="Arial" panose="020B0604020202020204" pitchFamily="34" charset="0"/>
                <a:cs typeface="Arial" panose="020B0604020202020204" pitchFamily="34" charset="0"/>
              </a:rPr>
              <a:t>moment.</a:t>
            </a:r>
            <a:endParaRPr sz="1000">
              <a:solidFill>
                <a:schemeClr val="tx1"/>
              </a:solidFill>
              <a:latin typeface="Arial" panose="020B0604020202020204" pitchFamily="34" charset="0"/>
              <a:cs typeface="Arial" panose="020B0604020202020204" pitchFamily="34" charset="0"/>
            </a:endParaRPr>
          </a:p>
          <a:p>
            <a:pPr indent="0" algn="dist" fontAlgn="auto">
              <a:lnSpc>
                <a:spcPct val="150000"/>
              </a:lnSpc>
            </a:pPr>
            <a:r>
              <a:rPr sz="1000">
                <a:solidFill>
                  <a:schemeClr val="tx1"/>
                </a:solidFill>
                <a:latin typeface="Arial" panose="020B0604020202020204" pitchFamily="34" charset="0"/>
                <a:cs typeface="Arial" panose="020B0604020202020204" pitchFamily="34" charset="0"/>
              </a:rPr>
              <a:t>For adventurers, flybridge offers the thrill of navigating the open seas from extra-large helm seating, perfect for couples embarking on unforgettable voyages. With impeccable docking vision, maneuvering </a:t>
            </a:r>
            <a:r>
              <a:rPr lang="en-US" sz="1000">
                <a:solidFill>
                  <a:schemeClr val="tx1"/>
                </a:solidFill>
                <a:latin typeface="Arial" panose="020B0604020202020204" pitchFamily="34" charset="0"/>
                <a:cs typeface="Arial" panose="020B0604020202020204" pitchFamily="34" charset="0"/>
              </a:rPr>
              <a:t>the</a:t>
            </a:r>
            <a:r>
              <a:rPr sz="1000">
                <a:solidFill>
                  <a:schemeClr val="tx1"/>
                </a:solidFill>
                <a:latin typeface="Arial" panose="020B0604020202020204" pitchFamily="34" charset="0"/>
                <a:cs typeface="Arial" panose="020B0604020202020204" pitchFamily="34" charset="0"/>
              </a:rPr>
              <a:t> vessel with </a:t>
            </a:r>
            <a:endParaRPr sz="1000">
              <a:solidFill>
                <a:schemeClr val="tx1"/>
              </a:solidFill>
              <a:latin typeface="Arial" panose="020B0604020202020204" pitchFamily="34" charset="0"/>
              <a:cs typeface="Arial" panose="020B0604020202020204" pitchFamily="34" charset="0"/>
            </a:endParaRPr>
          </a:p>
          <a:p>
            <a:pPr indent="0" algn="l" fontAlgn="auto">
              <a:lnSpc>
                <a:spcPct val="150000"/>
              </a:lnSpc>
            </a:pPr>
            <a:r>
              <a:rPr sz="1000">
                <a:solidFill>
                  <a:schemeClr val="tx1"/>
                </a:solidFill>
                <a:latin typeface="Arial" panose="020B0604020202020204" pitchFamily="34" charset="0"/>
                <a:cs typeface="Arial" panose="020B0604020202020204" pitchFamily="34" charset="0"/>
              </a:rPr>
              <a:t>confidence is effortless.</a:t>
            </a:r>
            <a:endParaRPr sz="1000">
              <a:solidFill>
                <a:schemeClr val="tx1"/>
              </a:solidFill>
              <a:latin typeface="Arial" panose="020B0604020202020204" pitchFamily="34" charset="0"/>
              <a:cs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med" p14:dur="700" advTm="5000">
        <p:fade/>
      </p:transition>
    </mc:Choice>
    <mc:Fallback>
      <p:transition spd="med" advTm="5000">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图片 14" descr="heysea-logo，小"/>
          <p:cNvPicPr>
            <a:picLocks noChangeAspect="1"/>
          </p:cNvPicPr>
          <p:nvPr/>
        </p:nvPicPr>
        <p:blipFill>
          <a:blip r:embed="rId1">
            <a:alphaModFix amt="23000"/>
          </a:blip>
          <a:stretch>
            <a:fillRect/>
          </a:stretch>
        </p:blipFill>
        <p:spPr>
          <a:xfrm rot="3120000">
            <a:off x="897255" y="5495290"/>
            <a:ext cx="3408045" cy="1368425"/>
          </a:xfrm>
          <a:prstGeom prst="rect">
            <a:avLst/>
          </a:prstGeom>
        </p:spPr>
      </p:pic>
      <p:sp>
        <p:nvSpPr>
          <p:cNvPr id="4" name="文本框 3"/>
          <p:cNvSpPr txBox="1"/>
          <p:nvPr>
            <p:custDataLst>
              <p:tags r:id="rId2"/>
            </p:custDataLst>
          </p:nvPr>
        </p:nvSpPr>
        <p:spPr>
          <a:xfrm>
            <a:off x="11207115" y="2804795"/>
            <a:ext cx="6244590" cy="1186180"/>
          </a:xfrm>
          <a:prstGeom prst="rect">
            <a:avLst/>
          </a:prstGeom>
          <a:noFill/>
        </p:spPr>
        <p:txBody>
          <a:bodyPr wrap="square" rtlCol="0">
            <a:noAutofit/>
          </a:bodyPr>
          <a:p>
            <a:pPr indent="0" algn="l" fontAlgn="auto">
              <a:lnSpc>
                <a:spcPts val="3000"/>
              </a:lnSpc>
            </a:pPr>
            <a:r>
              <a:rPr lang="en-US" altLang="zh-CN" sz="4000">
                <a:solidFill>
                  <a:schemeClr val="bg1"/>
                </a:solidFill>
                <a:latin typeface="Modern No. 20" panose="02070704070505020303" charset="0"/>
                <a:ea typeface="字魂36号-正文宋楷" panose="02000000000000000000" pitchFamily="2" charset="-122"/>
                <a:cs typeface="Modern No. 20" panose="02070704070505020303" charset="0"/>
              </a:rPr>
              <a:t>LUXURY UNVEILED:</a:t>
            </a:r>
            <a:endParaRPr lang="en-US" altLang="zh-CN" sz="4000">
              <a:solidFill>
                <a:schemeClr val="bg1"/>
              </a:solidFill>
              <a:latin typeface="Modern No. 20" panose="02070704070505020303" charset="0"/>
              <a:ea typeface="字魂36号-正文宋楷" panose="02000000000000000000" pitchFamily="2" charset="-122"/>
              <a:cs typeface="Modern No. 20" panose="02070704070505020303" charset="0"/>
            </a:endParaRPr>
          </a:p>
          <a:p>
            <a:pPr indent="0" algn="l" fontAlgn="auto">
              <a:lnSpc>
                <a:spcPts val="3000"/>
              </a:lnSpc>
            </a:pPr>
            <a:r>
              <a:rPr lang="en-US" altLang="zh-CN" sz="4000">
                <a:solidFill>
                  <a:schemeClr val="bg1"/>
                </a:solidFill>
                <a:latin typeface="Modern No. 20" panose="02070704070505020303" charset="0"/>
                <a:ea typeface="字魂36号-正文宋楷" panose="02000000000000000000" pitchFamily="2" charset="-122"/>
                <a:cs typeface="Modern No. 20" panose="02070704070505020303" charset="0"/>
              </a:rPr>
              <a:t>EMBRACING SPACIOUS GRANDEUR </a:t>
            </a:r>
            <a:endParaRPr lang="en-US" altLang="zh-CN" sz="4000">
              <a:solidFill>
                <a:schemeClr val="bg1"/>
              </a:solidFill>
              <a:latin typeface="Modern No. 20" panose="02070704070505020303" charset="0"/>
              <a:ea typeface="字魂36号-正文宋楷" panose="02000000000000000000" pitchFamily="2" charset="-122"/>
              <a:cs typeface="Modern No. 20" panose="02070704070505020303" charset="0"/>
            </a:endParaRPr>
          </a:p>
        </p:txBody>
      </p:sp>
      <p:sp>
        <p:nvSpPr>
          <p:cNvPr id="5" name="文本框 4"/>
          <p:cNvSpPr txBox="1"/>
          <p:nvPr>
            <p:custDataLst>
              <p:tags r:id="rId3"/>
            </p:custDataLst>
          </p:nvPr>
        </p:nvSpPr>
        <p:spPr>
          <a:xfrm>
            <a:off x="11207115" y="4236720"/>
            <a:ext cx="8623935" cy="2306955"/>
          </a:xfrm>
          <a:prstGeom prst="rect">
            <a:avLst/>
          </a:prstGeom>
          <a:noFill/>
        </p:spPr>
        <p:txBody>
          <a:bodyPr wrap="square" rtlCol="0" anchor="t">
            <a:spAutoFit/>
          </a:bodyPr>
          <a:p>
            <a:pPr indent="0" algn="dist" fontAlgn="auto">
              <a:lnSpc>
                <a:spcPct val="150000"/>
              </a:lnSpc>
            </a:pPr>
            <a:r>
              <a:rPr sz="1200">
                <a:solidFill>
                  <a:schemeClr val="bg1"/>
                </a:solidFill>
                <a:latin typeface="Arial" panose="020B0604020202020204" pitchFamily="34" charset="0"/>
                <a:cs typeface="Arial" panose="020B0604020202020204" pitchFamily="34" charset="0"/>
              </a:rPr>
              <a:t>Vista 75 stands as a testament to luxury, comfort, and innovation on the water. From its impressive dimensions to its meticulously designed spaces, every aspect of this yacht has been crafted to exceed expectations and provide an </a:t>
            </a:r>
            <a:endParaRPr sz="1200">
              <a:solidFill>
                <a:schemeClr val="bg1"/>
              </a:solidFill>
              <a:latin typeface="Arial" panose="020B0604020202020204" pitchFamily="34" charset="0"/>
              <a:cs typeface="Arial" panose="020B0604020202020204" pitchFamily="34" charset="0"/>
            </a:endParaRPr>
          </a:p>
          <a:p>
            <a:pPr indent="0" algn="l" fontAlgn="auto">
              <a:lnSpc>
                <a:spcPct val="150000"/>
              </a:lnSpc>
            </a:pPr>
            <a:r>
              <a:rPr sz="1200">
                <a:solidFill>
                  <a:schemeClr val="bg1"/>
                </a:solidFill>
                <a:latin typeface="Arial" panose="020B0604020202020204" pitchFamily="34" charset="0"/>
                <a:cs typeface="Arial" panose="020B0604020202020204" pitchFamily="34" charset="0"/>
              </a:rPr>
              <a:t>unparalleled yachting experience.</a:t>
            </a:r>
            <a:endParaRPr sz="1200">
              <a:solidFill>
                <a:schemeClr val="bg1"/>
              </a:solidFill>
              <a:latin typeface="Arial" panose="020B0604020202020204" pitchFamily="34" charset="0"/>
              <a:cs typeface="Arial" panose="020B0604020202020204" pitchFamily="34" charset="0"/>
            </a:endParaRPr>
          </a:p>
          <a:p>
            <a:pPr indent="0" algn="dist" fontAlgn="auto">
              <a:lnSpc>
                <a:spcPct val="150000"/>
              </a:lnSpc>
            </a:pPr>
            <a:r>
              <a:rPr sz="1200">
                <a:solidFill>
                  <a:schemeClr val="bg1"/>
                </a:solidFill>
                <a:latin typeface="Arial" panose="020B0604020202020204" pitchFamily="34" charset="0"/>
                <a:cs typeface="Arial" panose="020B0604020202020204" pitchFamily="34" charset="0"/>
              </a:rPr>
              <a:t>Featuring spacious outdoor areas and thoughtful amenities, Vista 75 surpasses all expectations for a yacht of its size. Whether basking in the sun on the foredeck, enjoying a meal with loved ones, or exploring the mysterious charm of the sea, </a:t>
            </a:r>
            <a:endParaRPr sz="1200">
              <a:solidFill>
                <a:schemeClr val="bg1"/>
              </a:solidFill>
              <a:latin typeface="Arial" panose="020B0604020202020204" pitchFamily="34" charset="0"/>
              <a:cs typeface="Arial" panose="020B0604020202020204" pitchFamily="34" charset="0"/>
            </a:endParaRPr>
          </a:p>
          <a:p>
            <a:pPr indent="0" algn="dist" fontAlgn="auto">
              <a:lnSpc>
                <a:spcPct val="150000"/>
              </a:lnSpc>
            </a:pPr>
            <a:r>
              <a:rPr sz="1200">
                <a:solidFill>
                  <a:schemeClr val="bg1"/>
                </a:solidFill>
                <a:latin typeface="Arial" panose="020B0604020202020204" pitchFamily="34" charset="0"/>
                <a:cs typeface="Arial" panose="020B0604020202020204" pitchFamily="34" charset="0"/>
              </a:rPr>
              <a:t>every moment aboard the Vista 75 is an unforgettable adventure.From its serene flybridge to its luxurious owner's</a:t>
            </a:r>
            <a:r>
              <a:rPr lang="en-US" sz="1200">
                <a:solidFill>
                  <a:schemeClr val="bg1"/>
                </a:solidFill>
                <a:latin typeface="Arial" panose="020B0604020202020204" pitchFamily="34" charset="0"/>
                <a:cs typeface="Arial" panose="020B0604020202020204" pitchFamily="34" charset="0"/>
              </a:rPr>
              <a:t> </a:t>
            </a:r>
            <a:endParaRPr lang="en-US" sz="1200">
              <a:solidFill>
                <a:schemeClr val="bg1"/>
              </a:solidFill>
              <a:latin typeface="Arial" panose="020B0604020202020204" pitchFamily="34" charset="0"/>
              <a:cs typeface="Arial" panose="020B0604020202020204" pitchFamily="34" charset="0"/>
            </a:endParaRPr>
          </a:p>
          <a:p>
            <a:pPr indent="0" algn="l" fontAlgn="auto">
              <a:lnSpc>
                <a:spcPct val="150000"/>
              </a:lnSpc>
            </a:pPr>
            <a:r>
              <a:rPr sz="1200">
                <a:solidFill>
                  <a:schemeClr val="bg1"/>
                </a:solidFill>
                <a:latin typeface="Arial" panose="020B0604020202020204" pitchFamily="34" charset="0"/>
                <a:cs typeface="Arial" panose="020B0604020202020204" pitchFamily="34" charset="0"/>
              </a:rPr>
              <a:t>cabin,every detail has been meticulously crafted to provide unparalleled comfort and enjoyment for owners and guests alike.</a:t>
            </a:r>
            <a:endParaRPr sz="1200">
              <a:solidFill>
                <a:schemeClr val="bg1"/>
              </a:solidFill>
              <a:latin typeface="Arial" panose="020B0604020202020204" pitchFamily="34" charset="0"/>
              <a:cs typeface="Arial" panose="020B0604020202020204" pitchFamily="34" charset="0"/>
            </a:endParaRPr>
          </a:p>
          <a:p>
            <a:pPr indent="0" algn="l" fontAlgn="auto">
              <a:lnSpc>
                <a:spcPct val="150000"/>
              </a:lnSpc>
            </a:pPr>
            <a:r>
              <a:rPr sz="1200">
                <a:solidFill>
                  <a:schemeClr val="bg1"/>
                </a:solidFill>
                <a:latin typeface="Arial" panose="020B0604020202020204" pitchFamily="34" charset="0"/>
                <a:cs typeface="Arial" panose="020B0604020202020204" pitchFamily="34" charset="0"/>
              </a:rPr>
              <a:t>Embark on a journey of luxury and relaxation aboard the Vista 75, and discover the true essence of yachting excellence.</a:t>
            </a:r>
            <a:endParaRPr sz="1200">
              <a:solidFill>
                <a:schemeClr val="bg1"/>
              </a:solidFill>
              <a:latin typeface="Arial" panose="020B0604020202020204" pitchFamily="34" charset="0"/>
              <a:cs typeface="Arial" panose="020B0604020202020204" pitchFamily="34" charset="0"/>
            </a:endParaRPr>
          </a:p>
        </p:txBody>
      </p:sp>
      <p:pic>
        <p:nvPicPr>
          <p:cNvPr id="7" name="图片 6" descr="_SHR0610"/>
          <p:cNvPicPr>
            <a:picLocks noChangeAspect="1"/>
          </p:cNvPicPr>
          <p:nvPr/>
        </p:nvPicPr>
        <p:blipFill>
          <a:blip r:embed="rId4"/>
          <a:srcRect l="17201" t="13638" r="25252"/>
          <a:stretch>
            <a:fillRect/>
          </a:stretch>
        </p:blipFill>
        <p:spPr>
          <a:xfrm>
            <a:off x="0" y="0"/>
            <a:ext cx="10807065" cy="7559675"/>
          </a:xfrm>
          <a:prstGeom prst="rect">
            <a:avLst/>
          </a:prstGeom>
        </p:spPr>
      </p:pic>
      <p:pic>
        <p:nvPicPr>
          <p:cNvPr id="8" name="图片 7" descr="_SHR0616"/>
          <p:cNvPicPr>
            <a:picLocks noChangeAspect="1"/>
          </p:cNvPicPr>
          <p:nvPr/>
        </p:nvPicPr>
        <p:blipFill>
          <a:blip r:embed="rId5"/>
          <a:srcRect l="12503"/>
          <a:stretch>
            <a:fillRect/>
          </a:stretch>
        </p:blipFill>
        <p:spPr>
          <a:xfrm>
            <a:off x="10807065" y="0"/>
            <a:ext cx="10576560" cy="7559675"/>
          </a:xfrm>
          <a:prstGeom prst="rect">
            <a:avLst/>
          </a:prstGeom>
        </p:spPr>
      </p:pic>
    </p:spTree>
  </p:cSld>
  <p:clrMapOvr>
    <a:masterClrMapping/>
  </p:clrMapOvr>
  <mc:AlternateContent xmlns:mc="http://schemas.openxmlformats.org/markup-compatibility/2006">
    <mc:Choice xmlns:p14="http://schemas.microsoft.com/office/powerpoint/2010/main" Requires="p14">
      <p:transition spd="med" p14:dur="700" advTm="5000">
        <p:fade/>
      </p:transition>
    </mc:Choice>
    <mc:Fallback>
      <p:transition spd="med" advTm="5000">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5" name="图片 4" descr="_SHR0593"/>
          <p:cNvPicPr>
            <a:picLocks noChangeAspect="1"/>
          </p:cNvPicPr>
          <p:nvPr/>
        </p:nvPicPr>
        <p:blipFill>
          <a:blip r:embed="rId1"/>
          <a:stretch>
            <a:fillRect/>
          </a:stretch>
        </p:blipFill>
        <p:spPr>
          <a:xfrm>
            <a:off x="10046970" y="-15240"/>
            <a:ext cx="11336655" cy="7559675"/>
          </a:xfrm>
          <a:prstGeom prst="rect">
            <a:avLst/>
          </a:prstGeom>
        </p:spPr>
      </p:pic>
      <p:pic>
        <p:nvPicPr>
          <p:cNvPr id="6" name="图片 5" descr="_SHR0605"/>
          <p:cNvPicPr>
            <a:picLocks noChangeAspect="1"/>
          </p:cNvPicPr>
          <p:nvPr/>
        </p:nvPicPr>
        <p:blipFill>
          <a:blip r:embed="rId2"/>
          <a:stretch>
            <a:fillRect/>
          </a:stretch>
        </p:blipFill>
        <p:spPr>
          <a:xfrm>
            <a:off x="0" y="-15240"/>
            <a:ext cx="12590585" cy="7559675"/>
          </a:xfrm>
          <a:prstGeom prst="rect">
            <a:avLst/>
          </a:prstGeom>
        </p:spPr>
      </p:pic>
      <p:sp>
        <p:nvSpPr>
          <p:cNvPr id="7" name="矩形 6"/>
          <p:cNvSpPr/>
          <p:nvPr>
            <p:custDataLst>
              <p:tags r:id="rId3"/>
            </p:custDataLst>
          </p:nvPr>
        </p:nvSpPr>
        <p:spPr>
          <a:xfrm>
            <a:off x="11586210" y="-15240"/>
            <a:ext cx="1028700" cy="7559675"/>
          </a:xfrm>
          <a:prstGeom prst="rect">
            <a:avLst/>
          </a:prstGeom>
          <a:solidFill>
            <a:srgbClr val="CECACB"/>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pic>
        <p:nvPicPr>
          <p:cNvPr id="45" name="图片 44" descr="未标题-1"/>
          <p:cNvPicPr>
            <a:picLocks noChangeAspect="1"/>
          </p:cNvPicPr>
          <p:nvPr>
            <p:custDataLst>
              <p:tags r:id="rId4"/>
            </p:custDataLst>
          </p:nvPr>
        </p:nvPicPr>
        <p:blipFill>
          <a:blip r:embed="rId5">
            <a:alphaModFix amt="44000"/>
          </a:blip>
          <a:srcRect t="46682"/>
          <a:stretch>
            <a:fillRect/>
          </a:stretch>
        </p:blipFill>
        <p:spPr>
          <a:xfrm rot="10800000">
            <a:off x="5119370" y="-467360"/>
            <a:ext cx="8470900" cy="3388360"/>
          </a:xfrm>
          <a:prstGeom prst="rect">
            <a:avLst/>
          </a:prstGeom>
        </p:spPr>
      </p:pic>
      <p:sp>
        <p:nvSpPr>
          <p:cNvPr id="9" name="文本框 8"/>
          <p:cNvSpPr txBox="1"/>
          <p:nvPr>
            <p:custDataLst>
              <p:tags r:id="rId6"/>
            </p:custDataLst>
          </p:nvPr>
        </p:nvSpPr>
        <p:spPr>
          <a:xfrm>
            <a:off x="13479780" y="377190"/>
            <a:ext cx="3305810" cy="398780"/>
          </a:xfrm>
          <a:prstGeom prst="rect">
            <a:avLst/>
          </a:prstGeom>
          <a:noFill/>
        </p:spPr>
        <p:txBody>
          <a:bodyPr wrap="square" rtlCol="0">
            <a:spAutoFit/>
          </a:bodyPr>
          <a:p>
            <a:r>
              <a:rPr lang="en-US" altLang="zh-CN" sz="2000" b="1">
                <a:solidFill>
                  <a:schemeClr val="tx1"/>
                </a:solidFill>
                <a:latin typeface="Californian FB" panose="0207040306080B030204" charset="0"/>
                <a:cs typeface="Californian FB" panose="0207040306080B030204" charset="0"/>
              </a:rPr>
              <a:t>FOREDECK</a:t>
            </a:r>
            <a:endParaRPr lang="en-US" altLang="zh-CN" sz="2000" b="1">
              <a:solidFill>
                <a:schemeClr val="tx1"/>
              </a:solidFill>
              <a:latin typeface="Californian FB" panose="0207040306080B030204" charset="0"/>
              <a:cs typeface="Californian FB" panose="0207040306080B030204" charset="0"/>
            </a:endParaRPr>
          </a:p>
        </p:txBody>
      </p:sp>
      <p:sp>
        <p:nvSpPr>
          <p:cNvPr id="8" name="文本框 7"/>
          <p:cNvSpPr txBox="1"/>
          <p:nvPr>
            <p:custDataLst>
              <p:tags r:id="rId7"/>
            </p:custDataLst>
          </p:nvPr>
        </p:nvSpPr>
        <p:spPr>
          <a:xfrm>
            <a:off x="13479780" y="861695"/>
            <a:ext cx="4152900" cy="3719195"/>
          </a:xfrm>
          <a:prstGeom prst="rect">
            <a:avLst/>
          </a:prstGeom>
          <a:noFill/>
        </p:spPr>
        <p:txBody>
          <a:bodyPr wrap="square" rtlCol="0" anchor="t">
            <a:noAutofit/>
          </a:bodyPr>
          <a:p>
            <a:pPr indent="0" algn="dist" fontAlgn="auto">
              <a:lnSpc>
                <a:spcPct val="150000"/>
              </a:lnSpc>
            </a:pPr>
            <a:r>
              <a:rPr sz="1000">
                <a:solidFill>
                  <a:schemeClr val="tx1"/>
                </a:solidFill>
                <a:latin typeface="Arial" panose="020B0604020202020204" pitchFamily="34" charset="0"/>
                <a:cs typeface="Arial" panose="020B0604020202020204" pitchFamily="34" charset="0"/>
              </a:rPr>
              <a:t>Step onto </a:t>
            </a:r>
            <a:r>
              <a:rPr lang="en-US" sz="1000">
                <a:solidFill>
                  <a:schemeClr val="tx1"/>
                </a:solidFill>
                <a:latin typeface="Arial" panose="020B0604020202020204" pitchFamily="34" charset="0"/>
                <a:cs typeface="Arial" panose="020B0604020202020204" pitchFamily="34" charset="0"/>
              </a:rPr>
              <a:t>the</a:t>
            </a:r>
            <a:r>
              <a:rPr sz="1000">
                <a:solidFill>
                  <a:schemeClr val="tx1"/>
                </a:solidFill>
                <a:latin typeface="Arial" panose="020B0604020202020204" pitchFamily="34" charset="0"/>
                <a:cs typeface="Arial" panose="020B0604020202020204" pitchFamily="34" charset="0"/>
              </a:rPr>
              <a:t> foredeck, meticulously crafted for an unparalleled </a:t>
            </a:r>
            <a:endParaRPr sz="1000">
              <a:solidFill>
                <a:schemeClr val="tx1"/>
              </a:solidFill>
              <a:latin typeface="Arial" panose="020B0604020202020204" pitchFamily="34" charset="0"/>
              <a:cs typeface="Arial" panose="020B0604020202020204" pitchFamily="34" charset="0"/>
            </a:endParaRPr>
          </a:p>
          <a:p>
            <a:pPr indent="0" algn="l" fontAlgn="auto">
              <a:lnSpc>
                <a:spcPct val="150000"/>
              </a:lnSpc>
            </a:pPr>
            <a:r>
              <a:rPr sz="1000">
                <a:solidFill>
                  <a:schemeClr val="tx1"/>
                </a:solidFill>
                <a:latin typeface="Arial" panose="020B0604020202020204" pitchFamily="34" charset="0"/>
                <a:cs typeface="Arial" panose="020B0604020202020204" pitchFamily="34" charset="0"/>
              </a:rPr>
              <a:t>outdoor experience.</a:t>
            </a:r>
            <a:endParaRPr sz="1000">
              <a:solidFill>
                <a:schemeClr val="tx1"/>
              </a:solidFill>
              <a:latin typeface="Arial" panose="020B0604020202020204" pitchFamily="34" charset="0"/>
              <a:cs typeface="Arial" panose="020B0604020202020204" pitchFamily="34" charset="0"/>
            </a:endParaRPr>
          </a:p>
          <a:p>
            <a:pPr indent="0" algn="dist" fontAlgn="auto">
              <a:lnSpc>
                <a:spcPct val="150000"/>
              </a:lnSpc>
            </a:pPr>
            <a:r>
              <a:rPr sz="1000">
                <a:solidFill>
                  <a:schemeClr val="tx1"/>
                </a:solidFill>
                <a:latin typeface="Arial" panose="020B0604020202020204" pitchFamily="34" charset="0"/>
                <a:cs typeface="Arial" panose="020B0604020202020204" pitchFamily="34" charset="0"/>
              </a:rPr>
              <a:t>Integrated poles effortlessly create a fully shaded area, providing sophisticated retreat from the sun. This innovation ensures </a:t>
            </a:r>
            <a:endParaRPr sz="1000">
              <a:solidFill>
                <a:schemeClr val="tx1"/>
              </a:solidFill>
              <a:latin typeface="Arial" panose="020B0604020202020204" pitchFamily="34" charset="0"/>
              <a:cs typeface="Arial" panose="020B0604020202020204" pitchFamily="34" charset="0"/>
            </a:endParaRPr>
          </a:p>
          <a:p>
            <a:pPr indent="0" algn="l" fontAlgn="auto">
              <a:lnSpc>
                <a:spcPct val="150000"/>
              </a:lnSpc>
            </a:pPr>
            <a:r>
              <a:rPr sz="1000">
                <a:solidFill>
                  <a:schemeClr val="tx1"/>
                </a:solidFill>
                <a:latin typeface="Arial" panose="020B0604020202020204" pitchFamily="34" charset="0"/>
                <a:cs typeface="Arial" panose="020B0604020202020204" pitchFamily="34" charset="0"/>
              </a:rPr>
              <a:t>comfort for all onboard.</a:t>
            </a:r>
            <a:endParaRPr sz="1000">
              <a:solidFill>
                <a:schemeClr val="tx1"/>
              </a:solidFill>
              <a:latin typeface="Arial" panose="020B0604020202020204" pitchFamily="34" charset="0"/>
              <a:cs typeface="Arial" panose="020B0604020202020204" pitchFamily="34" charset="0"/>
            </a:endParaRPr>
          </a:p>
          <a:p>
            <a:pPr indent="0" algn="dist" fontAlgn="auto">
              <a:lnSpc>
                <a:spcPct val="150000"/>
              </a:lnSpc>
            </a:pPr>
            <a:r>
              <a:rPr sz="1000">
                <a:solidFill>
                  <a:schemeClr val="tx1"/>
                </a:solidFill>
                <a:latin typeface="Arial" panose="020B0604020202020204" pitchFamily="34" charset="0"/>
                <a:cs typeface="Arial" panose="020B0604020202020204" pitchFamily="34" charset="0"/>
              </a:rPr>
              <a:t>Safety is paramount, especially in the seating area. Meticulous design caters to pets and children, offering peace of mind to all passengers.</a:t>
            </a:r>
            <a:endParaRPr sz="1000">
              <a:solidFill>
                <a:schemeClr val="tx1"/>
              </a:solidFill>
              <a:latin typeface="Arial" panose="020B0604020202020204" pitchFamily="34" charset="0"/>
              <a:cs typeface="Arial" panose="020B0604020202020204" pitchFamily="34" charset="0"/>
            </a:endParaRPr>
          </a:p>
          <a:p>
            <a:pPr indent="0" algn="dist" fontAlgn="auto">
              <a:lnSpc>
                <a:spcPct val="150000"/>
              </a:lnSpc>
            </a:pPr>
            <a:r>
              <a:rPr sz="1000">
                <a:solidFill>
                  <a:schemeClr val="tx1"/>
                </a:solidFill>
                <a:latin typeface="Arial" panose="020B0604020202020204" pitchFamily="34" charset="0"/>
                <a:cs typeface="Arial" panose="020B0604020202020204" pitchFamily="34" charset="0"/>
              </a:rPr>
              <a:t>Access is seamless, facilitating anchoring and boat handling with efficiency. Whether you're a seasoned sailor or a novice, navigating </a:t>
            </a:r>
            <a:endParaRPr sz="1000">
              <a:solidFill>
                <a:schemeClr val="tx1"/>
              </a:solidFill>
              <a:latin typeface="Arial" panose="020B0604020202020204" pitchFamily="34" charset="0"/>
              <a:cs typeface="Arial" panose="020B0604020202020204" pitchFamily="34" charset="0"/>
            </a:endParaRPr>
          </a:p>
          <a:p>
            <a:pPr indent="0" algn="l" fontAlgn="auto">
              <a:lnSpc>
                <a:spcPct val="150000"/>
              </a:lnSpc>
            </a:pPr>
            <a:r>
              <a:rPr sz="1000">
                <a:solidFill>
                  <a:schemeClr val="tx1"/>
                </a:solidFill>
                <a:latin typeface="Arial" panose="020B0604020202020204" pitchFamily="34" charset="0"/>
                <a:cs typeface="Arial" panose="020B0604020202020204" pitchFamily="34" charset="0"/>
              </a:rPr>
              <a:t>this space is intuitive.</a:t>
            </a:r>
            <a:endParaRPr sz="1000">
              <a:solidFill>
                <a:schemeClr val="tx1"/>
              </a:solidFill>
              <a:latin typeface="Arial" panose="020B0604020202020204" pitchFamily="34" charset="0"/>
              <a:cs typeface="Arial" panose="020B0604020202020204" pitchFamily="34" charset="0"/>
            </a:endParaRPr>
          </a:p>
          <a:p>
            <a:pPr indent="0" algn="dist" fontAlgn="auto">
              <a:lnSpc>
                <a:spcPct val="150000"/>
              </a:lnSpc>
            </a:pPr>
            <a:endParaRPr sz="1000">
              <a:solidFill>
                <a:schemeClr val="tx1"/>
              </a:solidFill>
              <a:latin typeface="Arial" panose="020B0604020202020204" pitchFamily="34" charset="0"/>
              <a:cs typeface="Arial" panose="020B0604020202020204" pitchFamily="34" charset="0"/>
            </a:endParaRPr>
          </a:p>
        </p:txBody>
      </p:sp>
      <p:cxnSp>
        <p:nvCxnSpPr>
          <p:cNvPr id="10" name="直接连接符 9"/>
          <p:cNvCxnSpPr/>
          <p:nvPr>
            <p:custDataLst>
              <p:tags r:id="rId8"/>
            </p:custDataLst>
          </p:nvPr>
        </p:nvCxnSpPr>
        <p:spPr>
          <a:xfrm>
            <a:off x="13161010" y="0"/>
            <a:ext cx="0" cy="3631565"/>
          </a:xfrm>
          <a:prstGeom prst="line">
            <a:avLst/>
          </a:prstGeom>
          <a:ln>
            <a:solidFill>
              <a:schemeClr val="bg1"/>
            </a:solidFill>
          </a:ln>
        </p:spPr>
        <p:style>
          <a:lnRef idx="3">
            <a:schemeClr val="accent1"/>
          </a:lnRef>
          <a:fillRef idx="0">
            <a:srgbClr val="FFFFFF"/>
          </a:fillRef>
          <a:effectRef idx="0">
            <a:srgbClr val="FFFFFF"/>
          </a:effectRef>
          <a:fontRef idx="minor">
            <a:schemeClr val="tx1"/>
          </a:fontRef>
        </p:style>
      </p:cxn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5" name="图片 4"/>
          <p:cNvPicPr>
            <a:picLocks noChangeAspect="1"/>
          </p:cNvPicPr>
          <p:nvPr/>
        </p:nvPicPr>
        <p:blipFill>
          <a:blip r:embed="rId1"/>
          <a:srcRect t="15247"/>
          <a:stretch>
            <a:fillRect/>
          </a:stretch>
        </p:blipFill>
        <p:spPr>
          <a:xfrm>
            <a:off x="3295015" y="-34290"/>
            <a:ext cx="18128615" cy="7659370"/>
          </a:xfrm>
          <a:prstGeom prst="rect">
            <a:avLst/>
          </a:prstGeom>
        </p:spPr>
      </p:pic>
      <p:sp>
        <p:nvSpPr>
          <p:cNvPr id="6" name="矩形 5"/>
          <p:cNvSpPr/>
          <p:nvPr>
            <p:custDataLst>
              <p:tags r:id="rId2"/>
            </p:custDataLst>
          </p:nvPr>
        </p:nvSpPr>
        <p:spPr>
          <a:xfrm>
            <a:off x="-3175" y="-635"/>
            <a:ext cx="3329940" cy="7559675"/>
          </a:xfrm>
          <a:prstGeom prst="rect">
            <a:avLst/>
          </a:prstGeom>
          <a:solidFill>
            <a:srgbClr val="CECACB"/>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a:p>
            <a:pPr algn="ctr"/>
            <a:endParaRPr lang="zh-CN" altLang="en-US"/>
          </a:p>
        </p:txBody>
      </p:sp>
      <p:pic>
        <p:nvPicPr>
          <p:cNvPr id="7" name="图片 6" descr="未标题-1"/>
          <p:cNvPicPr>
            <a:picLocks noChangeAspect="1"/>
          </p:cNvPicPr>
          <p:nvPr>
            <p:custDataLst>
              <p:tags r:id="rId3"/>
            </p:custDataLst>
          </p:nvPr>
        </p:nvPicPr>
        <p:blipFill>
          <a:blip r:embed="rId4">
            <a:alphaModFix amt="44000"/>
          </a:blip>
          <a:srcRect t="46682"/>
          <a:stretch>
            <a:fillRect/>
          </a:stretch>
        </p:blipFill>
        <p:spPr>
          <a:xfrm rot="10800000">
            <a:off x="-461645" y="4445635"/>
            <a:ext cx="8470900" cy="3388360"/>
          </a:xfrm>
          <a:prstGeom prst="rect">
            <a:avLst/>
          </a:prstGeom>
        </p:spPr>
      </p:pic>
      <p:sp>
        <p:nvSpPr>
          <p:cNvPr id="8" name="文本框 7"/>
          <p:cNvSpPr txBox="1"/>
          <p:nvPr/>
        </p:nvSpPr>
        <p:spPr>
          <a:xfrm>
            <a:off x="3778250" y="324485"/>
            <a:ext cx="4817110" cy="553085"/>
          </a:xfrm>
          <a:prstGeom prst="rect">
            <a:avLst/>
          </a:prstGeom>
          <a:noFill/>
        </p:spPr>
        <p:txBody>
          <a:bodyPr wrap="square" rtlCol="0" anchor="t">
            <a:spAutoFit/>
          </a:bodyPr>
          <a:p>
            <a:pPr indent="0" algn="dist" fontAlgn="auto">
              <a:lnSpc>
                <a:spcPct val="150000"/>
              </a:lnSpc>
            </a:pPr>
            <a:r>
              <a:rPr sz="1000">
                <a:solidFill>
                  <a:schemeClr val="bg1"/>
                </a:solidFill>
                <a:latin typeface="Arial" panose="020B0604020202020204" pitchFamily="34" charset="0"/>
                <a:cs typeface="Arial" panose="020B0604020202020204" pitchFamily="34" charset="0"/>
                <a:sym typeface="+mn-ea"/>
              </a:rPr>
              <a:t>For uninterrupted relaxation, crew access is discreetly located, </a:t>
            </a:r>
            <a:endParaRPr sz="1000">
              <a:solidFill>
                <a:schemeClr val="bg1"/>
              </a:solidFill>
              <a:latin typeface="Arial" panose="020B0604020202020204" pitchFamily="34" charset="0"/>
              <a:cs typeface="Arial" panose="020B0604020202020204" pitchFamily="34" charset="0"/>
            </a:endParaRPr>
          </a:p>
          <a:p>
            <a:pPr indent="0" algn="l" fontAlgn="auto">
              <a:lnSpc>
                <a:spcPct val="150000"/>
              </a:lnSpc>
            </a:pPr>
            <a:r>
              <a:rPr sz="1000">
                <a:solidFill>
                  <a:schemeClr val="bg1"/>
                </a:solidFill>
                <a:latin typeface="Arial" panose="020B0604020202020204" pitchFamily="34" charset="0"/>
                <a:cs typeface="Arial" panose="020B0604020202020204" pitchFamily="34" charset="0"/>
                <a:sym typeface="+mn-ea"/>
              </a:rPr>
              <a:t>providing a separate haven for peaceful enjoyment.</a:t>
            </a:r>
            <a:endParaRPr lang="zh-CN" altLang="en-US" sz="1000">
              <a:solidFill>
                <a:schemeClr val="bg1"/>
              </a:solidFill>
              <a:latin typeface="Arial" panose="020B0604020202020204" pitchFamily="34" charset="0"/>
              <a:cs typeface="Arial" panose="020B0604020202020204" pitchFamily="34" charset="0"/>
              <a:sym typeface="+mn-ea"/>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 name="矩形 5"/>
          <p:cNvSpPr/>
          <p:nvPr>
            <p:custDataLst>
              <p:tags r:id="rId1"/>
            </p:custDataLst>
          </p:nvPr>
        </p:nvSpPr>
        <p:spPr>
          <a:xfrm>
            <a:off x="0" y="0"/>
            <a:ext cx="3329940" cy="7559675"/>
          </a:xfrm>
          <a:prstGeom prst="rect">
            <a:avLst/>
          </a:prstGeom>
          <a:solidFill>
            <a:srgbClr val="CECACB"/>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a:p>
            <a:pPr algn="ctr"/>
            <a:endParaRPr lang="zh-CN" altLang="en-US"/>
          </a:p>
        </p:txBody>
      </p:sp>
      <p:sp>
        <p:nvSpPr>
          <p:cNvPr id="9" name="文本框 8"/>
          <p:cNvSpPr txBox="1"/>
          <p:nvPr>
            <p:custDataLst>
              <p:tags r:id="rId2"/>
            </p:custDataLst>
          </p:nvPr>
        </p:nvSpPr>
        <p:spPr>
          <a:xfrm>
            <a:off x="473710" y="5219065"/>
            <a:ext cx="3305810" cy="398780"/>
          </a:xfrm>
          <a:prstGeom prst="rect">
            <a:avLst/>
          </a:prstGeom>
          <a:noFill/>
        </p:spPr>
        <p:txBody>
          <a:bodyPr wrap="square" rtlCol="0">
            <a:spAutoFit/>
          </a:bodyPr>
          <a:p>
            <a:r>
              <a:rPr lang="en-US" altLang="zh-CN" sz="2000" b="1">
                <a:solidFill>
                  <a:schemeClr val="tx1"/>
                </a:solidFill>
                <a:latin typeface="Californian FB" panose="0207040306080B030204" charset="0"/>
                <a:cs typeface="Californian FB" panose="0207040306080B030204" charset="0"/>
              </a:rPr>
              <a:t>AFTDECK</a:t>
            </a:r>
            <a:endParaRPr lang="en-US" altLang="zh-CN" sz="2000" b="1">
              <a:solidFill>
                <a:schemeClr val="tx1"/>
              </a:solidFill>
              <a:latin typeface="Californian FB" panose="0207040306080B030204" charset="0"/>
              <a:cs typeface="Californian FB" panose="0207040306080B030204" charset="0"/>
            </a:endParaRPr>
          </a:p>
        </p:txBody>
      </p:sp>
      <p:cxnSp>
        <p:nvCxnSpPr>
          <p:cNvPr id="5" name="直接连接符 4"/>
          <p:cNvCxnSpPr/>
          <p:nvPr>
            <p:custDataLst>
              <p:tags r:id="rId3"/>
            </p:custDataLst>
          </p:nvPr>
        </p:nvCxnSpPr>
        <p:spPr>
          <a:xfrm flipH="1">
            <a:off x="252095" y="5267960"/>
            <a:ext cx="1270" cy="2405380"/>
          </a:xfrm>
          <a:prstGeom prst="line">
            <a:avLst/>
          </a:prstGeom>
          <a:ln>
            <a:solidFill>
              <a:schemeClr val="bg1"/>
            </a:solidFill>
          </a:ln>
        </p:spPr>
        <p:style>
          <a:lnRef idx="3">
            <a:schemeClr val="accent1"/>
          </a:lnRef>
          <a:fillRef idx="0">
            <a:srgbClr val="FFFFFF"/>
          </a:fillRef>
          <a:effectRef idx="0">
            <a:srgbClr val="FFFFFF"/>
          </a:effectRef>
          <a:fontRef idx="minor">
            <a:schemeClr val="tx1"/>
          </a:fontRef>
        </p:style>
      </p:cxnSp>
      <p:sp>
        <p:nvSpPr>
          <p:cNvPr id="8" name="文本框 7"/>
          <p:cNvSpPr txBox="1"/>
          <p:nvPr>
            <p:custDataLst>
              <p:tags r:id="rId4"/>
            </p:custDataLst>
          </p:nvPr>
        </p:nvSpPr>
        <p:spPr>
          <a:xfrm>
            <a:off x="467360" y="5715635"/>
            <a:ext cx="2600325" cy="1732280"/>
          </a:xfrm>
          <a:prstGeom prst="rect">
            <a:avLst/>
          </a:prstGeom>
          <a:noFill/>
        </p:spPr>
        <p:txBody>
          <a:bodyPr wrap="square" rtlCol="0" anchor="t">
            <a:noAutofit/>
          </a:bodyPr>
          <a:p>
            <a:pPr indent="0" algn="dist" fontAlgn="auto">
              <a:lnSpc>
                <a:spcPct val="150000"/>
              </a:lnSpc>
            </a:pPr>
            <a:r>
              <a:rPr sz="1000">
                <a:solidFill>
                  <a:schemeClr val="tx1"/>
                </a:solidFill>
                <a:latin typeface="Arial" panose="020B0604020202020204" pitchFamily="34" charset="0"/>
                <a:cs typeface="Arial" panose="020B0604020202020204" pitchFamily="34" charset="0"/>
              </a:rPr>
              <a:t>Adding to the outdoor experience is the hydraulic swim platform on the aftdeck, which offers versatility by expanding the social area when raised and seamlessly integrating with the diving platform when </a:t>
            </a:r>
            <a:endParaRPr sz="1000">
              <a:solidFill>
                <a:schemeClr val="tx1"/>
              </a:solidFill>
              <a:latin typeface="Arial" panose="020B0604020202020204" pitchFamily="34" charset="0"/>
              <a:cs typeface="Arial" panose="020B0604020202020204" pitchFamily="34" charset="0"/>
            </a:endParaRPr>
          </a:p>
          <a:p>
            <a:pPr indent="0" algn="l" fontAlgn="auto">
              <a:lnSpc>
                <a:spcPct val="150000"/>
              </a:lnSpc>
            </a:pPr>
            <a:r>
              <a:rPr sz="1000">
                <a:solidFill>
                  <a:schemeClr val="tx1"/>
                </a:solidFill>
                <a:latin typeface="Arial" panose="020B0604020202020204" pitchFamily="34" charset="0"/>
                <a:cs typeface="Arial" panose="020B0604020202020204" pitchFamily="34" charset="0"/>
              </a:rPr>
              <a:t>lowered.</a:t>
            </a:r>
            <a:endParaRPr sz="1000">
              <a:solidFill>
                <a:schemeClr val="tx1"/>
              </a:solidFill>
              <a:latin typeface="Arial" panose="020B0604020202020204" pitchFamily="34" charset="0"/>
              <a:cs typeface="Arial" panose="020B0604020202020204" pitchFamily="34" charset="0"/>
            </a:endParaRPr>
          </a:p>
          <a:p>
            <a:pPr indent="0" algn="l" fontAlgn="auto">
              <a:lnSpc>
                <a:spcPct val="150000"/>
              </a:lnSpc>
            </a:pPr>
            <a:endParaRPr sz="1000">
              <a:solidFill>
                <a:schemeClr val="tx1"/>
              </a:solidFill>
              <a:latin typeface="Arial" panose="020B0604020202020204" pitchFamily="34" charset="0"/>
              <a:cs typeface="Arial" panose="020B0604020202020204" pitchFamily="34" charset="0"/>
            </a:endParaRPr>
          </a:p>
        </p:txBody>
      </p:sp>
      <p:pic>
        <p:nvPicPr>
          <p:cNvPr id="10" name="图片 9" descr="DJI_20240304153626_0046_D_SHANR"/>
          <p:cNvPicPr>
            <a:picLocks noChangeAspect="1"/>
          </p:cNvPicPr>
          <p:nvPr/>
        </p:nvPicPr>
        <p:blipFill>
          <a:blip r:embed="rId5"/>
          <a:srcRect t="13391" b="30917"/>
          <a:stretch>
            <a:fillRect/>
          </a:stretch>
        </p:blipFill>
        <p:spPr>
          <a:xfrm>
            <a:off x="3319780" y="0"/>
            <a:ext cx="18122900" cy="7559675"/>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矩形 2"/>
          <p:cNvSpPr/>
          <p:nvPr>
            <p:custDataLst>
              <p:tags r:id="rId1"/>
            </p:custDataLst>
          </p:nvPr>
        </p:nvSpPr>
        <p:spPr>
          <a:xfrm>
            <a:off x="18053685" y="0"/>
            <a:ext cx="3329940" cy="7559675"/>
          </a:xfrm>
          <a:prstGeom prst="rect">
            <a:avLst/>
          </a:prstGeom>
          <a:solidFill>
            <a:srgbClr val="CECACB"/>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a:p>
            <a:pPr algn="ctr"/>
            <a:endParaRPr lang="zh-CN" altLang="en-US"/>
          </a:p>
        </p:txBody>
      </p:sp>
      <p:cxnSp>
        <p:nvCxnSpPr>
          <p:cNvPr id="5" name="直接连接符 4"/>
          <p:cNvCxnSpPr/>
          <p:nvPr>
            <p:custDataLst>
              <p:tags r:id="rId2"/>
            </p:custDataLst>
          </p:nvPr>
        </p:nvCxnSpPr>
        <p:spPr>
          <a:xfrm flipH="1">
            <a:off x="252095" y="5267960"/>
            <a:ext cx="1270" cy="2405380"/>
          </a:xfrm>
          <a:prstGeom prst="line">
            <a:avLst/>
          </a:prstGeom>
          <a:ln>
            <a:solidFill>
              <a:schemeClr val="bg1"/>
            </a:solidFill>
          </a:ln>
        </p:spPr>
        <p:style>
          <a:lnRef idx="3">
            <a:schemeClr val="accent1"/>
          </a:lnRef>
          <a:fillRef idx="0">
            <a:srgbClr val="FFFFFF"/>
          </a:fillRef>
          <a:effectRef idx="0">
            <a:srgbClr val="FFFFFF"/>
          </a:effectRef>
          <a:fontRef idx="minor">
            <a:schemeClr val="tx1"/>
          </a:fontRef>
        </p:style>
      </p:cxnSp>
      <p:pic>
        <p:nvPicPr>
          <p:cNvPr id="2" name="图片 1" descr="_SHR0577"/>
          <p:cNvPicPr>
            <a:picLocks noChangeAspect="1"/>
          </p:cNvPicPr>
          <p:nvPr/>
        </p:nvPicPr>
        <p:blipFill>
          <a:blip r:embed="rId3"/>
          <a:srcRect t="40335"/>
          <a:stretch>
            <a:fillRect/>
          </a:stretch>
        </p:blipFill>
        <p:spPr>
          <a:xfrm>
            <a:off x="0" y="0"/>
            <a:ext cx="19525615" cy="7552690"/>
          </a:xfrm>
          <a:prstGeom prst="rect">
            <a:avLst/>
          </a:prstGeom>
        </p:spPr>
      </p:pic>
      <p:pic>
        <p:nvPicPr>
          <p:cNvPr id="4" name="图片 3" descr="未标题-1"/>
          <p:cNvPicPr>
            <a:picLocks noChangeAspect="1"/>
          </p:cNvPicPr>
          <p:nvPr>
            <p:custDataLst>
              <p:tags r:id="rId4"/>
            </p:custDataLst>
          </p:nvPr>
        </p:nvPicPr>
        <p:blipFill>
          <a:blip r:embed="rId5">
            <a:alphaModFix amt="44000"/>
          </a:blip>
          <a:srcRect t="46682"/>
          <a:stretch>
            <a:fillRect/>
          </a:stretch>
        </p:blipFill>
        <p:spPr>
          <a:xfrm rot="10800000">
            <a:off x="13238480" y="4465955"/>
            <a:ext cx="8470900" cy="3388360"/>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7" name="矩形 6"/>
          <p:cNvSpPr/>
          <p:nvPr>
            <p:custDataLst>
              <p:tags r:id="rId1"/>
            </p:custDataLst>
          </p:nvPr>
        </p:nvSpPr>
        <p:spPr>
          <a:xfrm>
            <a:off x="0" y="0"/>
            <a:ext cx="6812280" cy="7559675"/>
          </a:xfrm>
          <a:prstGeom prst="rect">
            <a:avLst/>
          </a:prstGeom>
          <a:solidFill>
            <a:srgbClr val="CECACB"/>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pic>
        <p:nvPicPr>
          <p:cNvPr id="4" name="图片 3" descr="_SHR0463"/>
          <p:cNvPicPr>
            <a:picLocks noChangeAspect="1"/>
          </p:cNvPicPr>
          <p:nvPr/>
        </p:nvPicPr>
        <p:blipFill>
          <a:blip r:embed="rId2"/>
          <a:srcRect t="7469"/>
          <a:stretch>
            <a:fillRect/>
          </a:stretch>
        </p:blipFill>
        <p:spPr>
          <a:xfrm>
            <a:off x="6812280" y="0"/>
            <a:ext cx="14672311" cy="7559675"/>
          </a:xfrm>
          <a:prstGeom prst="rect">
            <a:avLst/>
          </a:prstGeom>
        </p:spPr>
      </p:pic>
      <p:sp>
        <p:nvSpPr>
          <p:cNvPr id="9" name="文本框 8"/>
          <p:cNvSpPr txBox="1"/>
          <p:nvPr>
            <p:custDataLst>
              <p:tags r:id="rId3"/>
            </p:custDataLst>
          </p:nvPr>
        </p:nvSpPr>
        <p:spPr>
          <a:xfrm>
            <a:off x="1551940" y="2527300"/>
            <a:ext cx="3305810" cy="398780"/>
          </a:xfrm>
          <a:prstGeom prst="rect">
            <a:avLst/>
          </a:prstGeom>
          <a:noFill/>
        </p:spPr>
        <p:txBody>
          <a:bodyPr wrap="square" rtlCol="0">
            <a:spAutoFit/>
          </a:bodyPr>
          <a:p>
            <a:r>
              <a:rPr lang="en-US" altLang="zh-CN" sz="2000" b="1">
                <a:solidFill>
                  <a:schemeClr val="tx1"/>
                </a:solidFill>
                <a:latin typeface="Californian FB" panose="0207040306080B030204" charset="0"/>
                <a:cs typeface="Californian FB" panose="0207040306080B030204" charset="0"/>
                <a:sym typeface="+mn-ea"/>
              </a:rPr>
              <a:t>MAIN DECK</a:t>
            </a:r>
            <a:endParaRPr lang="en-US" altLang="zh-CN" sz="2000" b="1">
              <a:solidFill>
                <a:schemeClr val="tx1"/>
              </a:solidFill>
              <a:latin typeface="Californian FB" panose="0207040306080B030204" charset="0"/>
              <a:cs typeface="Californian FB" panose="0207040306080B030204" charset="0"/>
              <a:sym typeface="+mn-ea"/>
            </a:endParaRPr>
          </a:p>
        </p:txBody>
      </p:sp>
      <p:cxnSp>
        <p:nvCxnSpPr>
          <p:cNvPr id="5" name="直接连接符 4"/>
          <p:cNvCxnSpPr/>
          <p:nvPr>
            <p:custDataLst>
              <p:tags r:id="rId4"/>
            </p:custDataLst>
          </p:nvPr>
        </p:nvCxnSpPr>
        <p:spPr>
          <a:xfrm>
            <a:off x="1271270" y="2524125"/>
            <a:ext cx="10795" cy="2510790"/>
          </a:xfrm>
          <a:prstGeom prst="line">
            <a:avLst/>
          </a:prstGeom>
          <a:ln>
            <a:solidFill>
              <a:schemeClr val="bg1"/>
            </a:solidFill>
          </a:ln>
        </p:spPr>
        <p:style>
          <a:lnRef idx="3">
            <a:schemeClr val="accent1"/>
          </a:lnRef>
          <a:fillRef idx="0">
            <a:srgbClr val="FFFFFF"/>
          </a:fillRef>
          <a:effectRef idx="0">
            <a:srgbClr val="FFFFFF"/>
          </a:effectRef>
          <a:fontRef idx="minor">
            <a:schemeClr val="tx1"/>
          </a:fontRef>
        </p:style>
      </p:cxnSp>
      <p:sp>
        <p:nvSpPr>
          <p:cNvPr id="8" name="文本框 7"/>
          <p:cNvSpPr txBox="1"/>
          <p:nvPr>
            <p:custDataLst>
              <p:tags r:id="rId5"/>
            </p:custDataLst>
          </p:nvPr>
        </p:nvSpPr>
        <p:spPr>
          <a:xfrm>
            <a:off x="1551940" y="3013075"/>
            <a:ext cx="3709035" cy="2640965"/>
          </a:xfrm>
          <a:prstGeom prst="rect">
            <a:avLst/>
          </a:prstGeom>
          <a:noFill/>
        </p:spPr>
        <p:txBody>
          <a:bodyPr wrap="square" rtlCol="0" anchor="t">
            <a:noAutofit/>
          </a:bodyPr>
          <a:p>
            <a:pPr indent="0" algn="dist" fontAlgn="auto">
              <a:lnSpc>
                <a:spcPct val="150000"/>
              </a:lnSpc>
            </a:pPr>
            <a:r>
              <a:rPr sz="1000">
                <a:solidFill>
                  <a:schemeClr val="tx1"/>
                </a:solidFill>
                <a:latin typeface="Arial" panose="020B0604020202020204" pitchFamily="34" charset="0"/>
                <a:cs typeface="Arial" panose="020B0604020202020204" pitchFamily="34" charset="0"/>
              </a:rPr>
              <a:t>Surrounded by glass windows, the salon is bathed in natural light from every angle. Front and rear dual-sliding glass doors beckon guests to seamlessly transition from the salon to the foredeck or aftdeck, inviting them to discover the mysterious charm of the sea. The kitchen island takes center stage in the salon, creating a welcoming space for friends and family to gather comfortably while preparing food or enjoying a glass of </a:t>
            </a:r>
            <a:endParaRPr sz="1000">
              <a:solidFill>
                <a:schemeClr val="tx1"/>
              </a:solidFill>
              <a:latin typeface="Arial" panose="020B0604020202020204" pitchFamily="34" charset="0"/>
              <a:cs typeface="Arial" panose="020B0604020202020204" pitchFamily="34" charset="0"/>
            </a:endParaRPr>
          </a:p>
          <a:p>
            <a:pPr indent="0" algn="l" fontAlgn="auto">
              <a:lnSpc>
                <a:spcPct val="150000"/>
              </a:lnSpc>
            </a:pPr>
            <a:r>
              <a:rPr sz="1000">
                <a:solidFill>
                  <a:schemeClr val="tx1"/>
                </a:solidFill>
                <a:latin typeface="Arial" panose="020B0604020202020204" pitchFamily="34" charset="0"/>
                <a:cs typeface="Arial" panose="020B0604020202020204" pitchFamily="34" charset="0"/>
              </a:rPr>
              <a:t>wine.</a:t>
            </a:r>
            <a:endParaRPr sz="1000">
              <a:solidFill>
                <a:schemeClr val="tx1"/>
              </a:solidFill>
              <a:latin typeface="Arial" panose="020B0604020202020204" pitchFamily="34" charset="0"/>
              <a:cs typeface="Arial" panose="020B0604020202020204" pitchFamily="34" charset="0"/>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 name="矩形 5"/>
          <p:cNvSpPr/>
          <p:nvPr>
            <p:custDataLst>
              <p:tags r:id="rId1"/>
            </p:custDataLst>
          </p:nvPr>
        </p:nvSpPr>
        <p:spPr>
          <a:xfrm flipH="1">
            <a:off x="17974310" y="0"/>
            <a:ext cx="3409315" cy="7559675"/>
          </a:xfrm>
          <a:prstGeom prst="rect">
            <a:avLst/>
          </a:prstGeom>
          <a:solidFill>
            <a:srgbClr val="CECACB"/>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a:p>
            <a:pPr algn="ctr"/>
            <a:endParaRPr lang="zh-CN" altLang="en-US"/>
          </a:p>
        </p:txBody>
      </p:sp>
      <p:pic>
        <p:nvPicPr>
          <p:cNvPr id="4" name="图片 3" descr="_SHR0538"/>
          <p:cNvPicPr>
            <a:picLocks noChangeAspect="1"/>
          </p:cNvPicPr>
          <p:nvPr/>
        </p:nvPicPr>
        <p:blipFill>
          <a:blip r:embed="rId2"/>
          <a:srcRect t="23745"/>
          <a:stretch>
            <a:fillRect/>
          </a:stretch>
        </p:blipFill>
        <p:spPr>
          <a:xfrm>
            <a:off x="0" y="0"/>
            <a:ext cx="18394403" cy="7559675"/>
          </a:xfrm>
          <a:prstGeom prst="rect">
            <a:avLst/>
          </a:prstGeom>
        </p:spPr>
      </p:pic>
      <p:pic>
        <p:nvPicPr>
          <p:cNvPr id="5" name="图片 4" descr="未标题-1"/>
          <p:cNvPicPr>
            <a:picLocks noChangeAspect="1"/>
          </p:cNvPicPr>
          <p:nvPr>
            <p:custDataLst>
              <p:tags r:id="rId3"/>
            </p:custDataLst>
          </p:nvPr>
        </p:nvPicPr>
        <p:blipFill>
          <a:blip r:embed="rId4">
            <a:alphaModFix amt="44000"/>
          </a:blip>
          <a:srcRect t="46682"/>
          <a:stretch>
            <a:fillRect/>
          </a:stretch>
        </p:blipFill>
        <p:spPr>
          <a:xfrm rot="10800000">
            <a:off x="13238480" y="4465955"/>
            <a:ext cx="8470900" cy="3388360"/>
          </a:xfrm>
          <a:prstGeom prst="rect">
            <a:avLst/>
          </a:prstGeom>
        </p:spPr>
      </p:pic>
      <p:sp>
        <p:nvSpPr>
          <p:cNvPr id="8" name="矩形 7"/>
          <p:cNvSpPr/>
          <p:nvPr>
            <p:custDataLst>
              <p:tags r:id="rId5"/>
            </p:custDataLst>
          </p:nvPr>
        </p:nvSpPr>
        <p:spPr>
          <a:xfrm flipH="1">
            <a:off x="1201420" y="0"/>
            <a:ext cx="582295" cy="7559675"/>
          </a:xfrm>
          <a:prstGeom prst="rect">
            <a:avLst/>
          </a:prstGeom>
          <a:solidFill>
            <a:srgbClr val="CECACB">
              <a:alpha val="44000"/>
            </a:srgb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a:p>
            <a:pPr algn="ctr"/>
            <a:endParaRPr lang="zh-CN" alt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4" name="图片 3" descr="_SHR0511"/>
          <p:cNvPicPr>
            <a:picLocks noChangeAspect="1"/>
          </p:cNvPicPr>
          <p:nvPr/>
        </p:nvPicPr>
        <p:blipFill>
          <a:blip r:embed="rId1"/>
          <a:srcRect t="31788"/>
          <a:stretch>
            <a:fillRect/>
          </a:stretch>
        </p:blipFill>
        <p:spPr>
          <a:xfrm>
            <a:off x="0" y="0"/>
            <a:ext cx="21384261" cy="7559675"/>
          </a:xfrm>
          <a:prstGeom prst="rect">
            <a:avLst/>
          </a:prstGeom>
        </p:spPr>
      </p:pic>
      <p:sp>
        <p:nvSpPr>
          <p:cNvPr id="8" name="矩形 7"/>
          <p:cNvSpPr/>
          <p:nvPr>
            <p:custDataLst>
              <p:tags r:id="rId2"/>
            </p:custDataLst>
          </p:nvPr>
        </p:nvSpPr>
        <p:spPr>
          <a:xfrm flipH="1">
            <a:off x="10602595" y="0"/>
            <a:ext cx="582295" cy="7559675"/>
          </a:xfrm>
          <a:prstGeom prst="rect">
            <a:avLst/>
          </a:prstGeom>
          <a:solidFill>
            <a:srgbClr val="CECACB">
              <a:alpha val="44000"/>
            </a:srgb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a:p>
            <a:pPr algn="ctr"/>
            <a:endParaRPr lang="zh-CN" alt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7" name="矩形 6"/>
          <p:cNvSpPr/>
          <p:nvPr>
            <p:custDataLst>
              <p:tags r:id="rId1"/>
            </p:custDataLst>
          </p:nvPr>
        </p:nvSpPr>
        <p:spPr>
          <a:xfrm>
            <a:off x="8778875" y="0"/>
            <a:ext cx="876935" cy="7559675"/>
          </a:xfrm>
          <a:prstGeom prst="rect">
            <a:avLst/>
          </a:prstGeom>
          <a:solidFill>
            <a:srgbClr val="CECACB"/>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a:p>
            <a:pPr algn="ctr"/>
            <a:endParaRPr lang="zh-CN" altLang="en-US"/>
          </a:p>
        </p:txBody>
      </p:sp>
      <p:pic>
        <p:nvPicPr>
          <p:cNvPr id="5" name="图片 4" descr="_SHR0533"/>
          <p:cNvPicPr>
            <a:picLocks noChangeAspect="1"/>
          </p:cNvPicPr>
          <p:nvPr/>
        </p:nvPicPr>
        <p:blipFill>
          <a:blip r:embed="rId2"/>
          <a:srcRect l="6070" r="10602"/>
          <a:stretch>
            <a:fillRect/>
          </a:stretch>
        </p:blipFill>
        <p:spPr>
          <a:xfrm>
            <a:off x="0" y="0"/>
            <a:ext cx="8778875" cy="7559675"/>
          </a:xfrm>
          <a:prstGeom prst="rect">
            <a:avLst/>
          </a:prstGeom>
        </p:spPr>
      </p:pic>
      <p:pic>
        <p:nvPicPr>
          <p:cNvPr id="4" name="图片 3" descr="_SHR0527"/>
          <p:cNvPicPr>
            <a:picLocks noChangeAspect="1"/>
          </p:cNvPicPr>
          <p:nvPr/>
        </p:nvPicPr>
        <p:blipFill>
          <a:blip r:embed="rId3"/>
          <a:stretch>
            <a:fillRect/>
          </a:stretch>
        </p:blipFill>
        <p:spPr>
          <a:xfrm>
            <a:off x="9425305" y="0"/>
            <a:ext cx="11958320" cy="7559675"/>
          </a:xfrm>
          <a:prstGeom prst="rect">
            <a:avLst/>
          </a:prstGeom>
        </p:spPr>
      </p:pic>
      <p:pic>
        <p:nvPicPr>
          <p:cNvPr id="6" name="图片 5" descr="未标题-1"/>
          <p:cNvPicPr>
            <a:picLocks noChangeAspect="1"/>
          </p:cNvPicPr>
          <p:nvPr>
            <p:custDataLst>
              <p:tags r:id="rId4"/>
            </p:custDataLst>
          </p:nvPr>
        </p:nvPicPr>
        <p:blipFill>
          <a:blip r:embed="rId5">
            <a:alphaModFix amt="44000"/>
          </a:blip>
          <a:srcRect t="46682"/>
          <a:stretch>
            <a:fillRect/>
          </a:stretch>
        </p:blipFill>
        <p:spPr>
          <a:xfrm rot="10800000">
            <a:off x="4176078" y="2085658"/>
            <a:ext cx="8470900" cy="3388360"/>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8" name="矩形 7"/>
          <p:cNvSpPr/>
          <p:nvPr>
            <p:custDataLst>
              <p:tags r:id="rId1"/>
            </p:custDataLst>
          </p:nvPr>
        </p:nvSpPr>
        <p:spPr>
          <a:xfrm flipH="1">
            <a:off x="10777855" y="0"/>
            <a:ext cx="407035" cy="7559675"/>
          </a:xfrm>
          <a:prstGeom prst="rect">
            <a:avLst/>
          </a:prstGeom>
          <a:solidFill>
            <a:srgbClr val="CECACB">
              <a:alpha val="44000"/>
            </a:srgb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a:p>
            <a:pPr algn="ctr"/>
            <a:endParaRPr lang="zh-CN" altLang="en-US"/>
          </a:p>
        </p:txBody>
      </p:sp>
      <p:pic>
        <p:nvPicPr>
          <p:cNvPr id="2" name="图片 1" descr="_SHR0417"/>
          <p:cNvPicPr>
            <a:picLocks noChangeAspect="1"/>
          </p:cNvPicPr>
          <p:nvPr/>
        </p:nvPicPr>
        <p:blipFill>
          <a:blip r:embed="rId2"/>
          <a:stretch>
            <a:fillRect/>
          </a:stretch>
        </p:blipFill>
        <p:spPr>
          <a:xfrm>
            <a:off x="11299825" y="0"/>
            <a:ext cx="10083800" cy="7559675"/>
          </a:xfrm>
          <a:prstGeom prst="rect">
            <a:avLst/>
          </a:prstGeom>
        </p:spPr>
      </p:pic>
      <p:pic>
        <p:nvPicPr>
          <p:cNvPr id="3" name="图片 2" descr="_SHR0330"/>
          <p:cNvPicPr>
            <a:picLocks noChangeAspect="1"/>
          </p:cNvPicPr>
          <p:nvPr/>
        </p:nvPicPr>
        <p:blipFill>
          <a:blip r:embed="rId3"/>
          <a:stretch>
            <a:fillRect/>
          </a:stretch>
        </p:blipFill>
        <p:spPr>
          <a:xfrm>
            <a:off x="0" y="0"/>
            <a:ext cx="10668635" cy="7559675"/>
          </a:xfrm>
          <a:prstGeom prst="rect">
            <a:avLst/>
          </a:prstGeom>
        </p:spPr>
      </p:pic>
      <p:sp>
        <p:nvSpPr>
          <p:cNvPr id="6" name="矩形 5"/>
          <p:cNvSpPr/>
          <p:nvPr>
            <p:custDataLst>
              <p:tags r:id="rId4"/>
            </p:custDataLst>
          </p:nvPr>
        </p:nvSpPr>
        <p:spPr>
          <a:xfrm>
            <a:off x="1905" y="0"/>
            <a:ext cx="3329940" cy="7559675"/>
          </a:xfrm>
          <a:prstGeom prst="rect">
            <a:avLst/>
          </a:prstGeom>
          <a:solidFill>
            <a:srgbClr val="CECACB"/>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a:p>
            <a:pPr algn="ctr"/>
            <a:endParaRPr lang="zh-CN" altLang="en-US"/>
          </a:p>
        </p:txBody>
      </p:sp>
      <p:sp>
        <p:nvSpPr>
          <p:cNvPr id="9" name="文本框 8"/>
          <p:cNvSpPr txBox="1"/>
          <p:nvPr>
            <p:custDataLst>
              <p:tags r:id="rId5"/>
            </p:custDataLst>
          </p:nvPr>
        </p:nvSpPr>
        <p:spPr>
          <a:xfrm>
            <a:off x="473710" y="3199765"/>
            <a:ext cx="3305810" cy="398780"/>
          </a:xfrm>
          <a:prstGeom prst="rect">
            <a:avLst/>
          </a:prstGeom>
          <a:noFill/>
        </p:spPr>
        <p:txBody>
          <a:bodyPr wrap="square" rtlCol="0">
            <a:spAutoFit/>
          </a:bodyPr>
          <a:p>
            <a:r>
              <a:rPr lang="en-US" altLang="zh-CN" sz="2000" b="1">
                <a:solidFill>
                  <a:schemeClr val="tx1"/>
                </a:solidFill>
                <a:latin typeface="Californian FB" panose="0207040306080B030204" charset="0"/>
                <a:cs typeface="Californian FB" panose="0207040306080B030204" charset="0"/>
              </a:rPr>
              <a:t>LOWER DECK</a:t>
            </a:r>
            <a:endParaRPr lang="en-US" altLang="zh-CN" sz="2000" b="1">
              <a:solidFill>
                <a:schemeClr val="tx1"/>
              </a:solidFill>
              <a:latin typeface="Californian FB" panose="0207040306080B030204" charset="0"/>
              <a:cs typeface="Californian FB" panose="0207040306080B030204" charset="0"/>
            </a:endParaRPr>
          </a:p>
        </p:txBody>
      </p:sp>
      <p:sp>
        <p:nvSpPr>
          <p:cNvPr id="5" name="文本框 4"/>
          <p:cNvSpPr txBox="1"/>
          <p:nvPr>
            <p:custDataLst>
              <p:tags r:id="rId6"/>
            </p:custDataLst>
          </p:nvPr>
        </p:nvSpPr>
        <p:spPr>
          <a:xfrm>
            <a:off x="486410" y="3696335"/>
            <a:ext cx="2600325" cy="3936365"/>
          </a:xfrm>
          <a:prstGeom prst="rect">
            <a:avLst/>
          </a:prstGeom>
          <a:noFill/>
        </p:spPr>
        <p:txBody>
          <a:bodyPr wrap="square" rtlCol="0" anchor="t">
            <a:noAutofit/>
          </a:bodyPr>
          <a:p>
            <a:pPr indent="0" algn="dist" fontAlgn="auto">
              <a:lnSpc>
                <a:spcPct val="150000"/>
              </a:lnSpc>
            </a:pPr>
            <a:r>
              <a:rPr sz="1000">
                <a:solidFill>
                  <a:schemeClr val="tx1"/>
                </a:solidFill>
                <a:latin typeface="Arial" panose="020B0604020202020204" pitchFamily="34" charset="0"/>
                <a:cs typeface="Arial" panose="020B0604020202020204" pitchFamily="34" charset="0"/>
              </a:rPr>
              <a:t>The lower deck is designated as a private living space for the owner and guests. The owner's cabin is a marvel, featuring amenities such as a TV, dressing table, bar fridge, and a working table. This space serves not only as a bedroom but also as </a:t>
            </a:r>
            <a:endParaRPr sz="1000">
              <a:solidFill>
                <a:schemeClr val="tx1"/>
              </a:solidFill>
              <a:latin typeface="Arial" panose="020B0604020202020204" pitchFamily="34" charset="0"/>
              <a:cs typeface="Arial" panose="020B0604020202020204" pitchFamily="34" charset="0"/>
            </a:endParaRPr>
          </a:p>
          <a:p>
            <a:pPr indent="0" algn="l" fontAlgn="auto">
              <a:lnSpc>
                <a:spcPct val="150000"/>
              </a:lnSpc>
            </a:pPr>
            <a:r>
              <a:rPr sz="1000">
                <a:solidFill>
                  <a:schemeClr val="tx1"/>
                </a:solidFill>
                <a:latin typeface="Arial" panose="020B0604020202020204" pitchFamily="34" charset="0"/>
                <a:cs typeface="Arial" panose="020B0604020202020204" pitchFamily="34" charset="0"/>
              </a:rPr>
              <a:t>a home office.</a:t>
            </a:r>
            <a:endParaRPr sz="1000">
              <a:solidFill>
                <a:schemeClr val="tx1"/>
              </a:solidFill>
              <a:latin typeface="Arial" panose="020B0604020202020204" pitchFamily="34" charset="0"/>
              <a:cs typeface="Arial" panose="020B0604020202020204" pitchFamily="34" charset="0"/>
            </a:endParaRPr>
          </a:p>
          <a:p>
            <a:pPr indent="0" algn="dist" fontAlgn="auto">
              <a:lnSpc>
                <a:spcPct val="150000"/>
              </a:lnSpc>
            </a:pPr>
            <a:r>
              <a:rPr sz="1000">
                <a:solidFill>
                  <a:schemeClr val="tx1"/>
                </a:solidFill>
                <a:latin typeface="Arial" panose="020B0604020202020204" pitchFamily="34" charset="0"/>
                <a:cs typeface="Arial" panose="020B0604020202020204" pitchFamily="34" charset="0"/>
              </a:rPr>
              <a:t>Guest cabins are thoughtfully designed with a walk-in wardrobe, lounge area, and an independent bathroom. Every detail in the design reflects meticulous attention, providing a hotel-like experience where only the subtle sound of waves serves as a reminder that owner and guests are at </a:t>
            </a:r>
            <a:endParaRPr sz="1000">
              <a:solidFill>
                <a:schemeClr val="tx1"/>
              </a:solidFill>
              <a:latin typeface="Arial" panose="020B0604020202020204" pitchFamily="34" charset="0"/>
              <a:cs typeface="Arial" panose="020B0604020202020204" pitchFamily="34" charset="0"/>
            </a:endParaRPr>
          </a:p>
          <a:p>
            <a:pPr indent="0" algn="l" fontAlgn="auto">
              <a:lnSpc>
                <a:spcPct val="150000"/>
              </a:lnSpc>
            </a:pPr>
            <a:r>
              <a:rPr sz="1000">
                <a:solidFill>
                  <a:schemeClr val="tx1"/>
                </a:solidFill>
                <a:latin typeface="Arial" panose="020B0604020202020204" pitchFamily="34" charset="0"/>
                <a:cs typeface="Arial" panose="020B0604020202020204" pitchFamily="34" charset="0"/>
              </a:rPr>
              <a:t>sea.</a:t>
            </a:r>
            <a:endParaRPr sz="1000">
              <a:solidFill>
                <a:schemeClr val="tx1"/>
              </a:solidFill>
              <a:latin typeface="Arial" panose="020B0604020202020204" pitchFamily="34" charset="0"/>
              <a:cs typeface="Arial" panose="020B0604020202020204" pitchFamily="34" charset="0"/>
            </a:endParaRPr>
          </a:p>
          <a:p>
            <a:pPr indent="0" algn="dist" fontAlgn="auto">
              <a:lnSpc>
                <a:spcPct val="150000"/>
              </a:lnSpc>
            </a:pPr>
            <a:endParaRPr sz="1000">
              <a:solidFill>
                <a:schemeClr val="tx1"/>
              </a:solidFill>
              <a:latin typeface="Arial" panose="020B0604020202020204" pitchFamily="34" charset="0"/>
              <a:cs typeface="Arial" panose="020B0604020202020204" pitchFamily="34" charset="0"/>
            </a:endParaRPr>
          </a:p>
        </p:txBody>
      </p:sp>
      <p:cxnSp>
        <p:nvCxnSpPr>
          <p:cNvPr id="7" name="直接连接符 6"/>
          <p:cNvCxnSpPr/>
          <p:nvPr>
            <p:custDataLst>
              <p:tags r:id="rId7"/>
            </p:custDataLst>
          </p:nvPr>
        </p:nvCxnSpPr>
        <p:spPr>
          <a:xfrm flipH="1">
            <a:off x="252095" y="3220085"/>
            <a:ext cx="1905" cy="4359910"/>
          </a:xfrm>
          <a:prstGeom prst="line">
            <a:avLst/>
          </a:prstGeom>
          <a:ln>
            <a:solidFill>
              <a:schemeClr val="bg1"/>
            </a:solidFill>
          </a:ln>
        </p:spPr>
        <p:style>
          <a:lnRef idx="3">
            <a:schemeClr val="accent1"/>
          </a:lnRef>
          <a:fillRef idx="0">
            <a:srgbClr val="FFFFFF"/>
          </a:fillRef>
          <a:effectRef idx="0">
            <a:srgbClr val="FFFFFF"/>
          </a:effectRef>
          <a:fontRef idx="minor">
            <a:schemeClr val="tx1"/>
          </a:fontRef>
        </p:style>
      </p:cxn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6" name="图片 5" descr="_SHR0324"/>
          <p:cNvPicPr>
            <a:picLocks noChangeAspect="1"/>
          </p:cNvPicPr>
          <p:nvPr/>
        </p:nvPicPr>
        <p:blipFill>
          <a:blip r:embed="rId1"/>
          <a:stretch>
            <a:fillRect/>
          </a:stretch>
        </p:blipFill>
        <p:spPr>
          <a:xfrm>
            <a:off x="0" y="0"/>
            <a:ext cx="12012930" cy="7559675"/>
          </a:xfrm>
          <a:prstGeom prst="rect">
            <a:avLst/>
          </a:prstGeom>
        </p:spPr>
      </p:pic>
      <p:pic>
        <p:nvPicPr>
          <p:cNvPr id="5" name="图片 4" descr="_SHR0347"/>
          <p:cNvPicPr>
            <a:picLocks noChangeAspect="1"/>
          </p:cNvPicPr>
          <p:nvPr/>
        </p:nvPicPr>
        <p:blipFill>
          <a:blip r:embed="rId2"/>
          <a:stretch>
            <a:fillRect/>
          </a:stretch>
        </p:blipFill>
        <p:spPr>
          <a:xfrm>
            <a:off x="10088880" y="0"/>
            <a:ext cx="11294745" cy="7559675"/>
          </a:xfrm>
          <a:prstGeom prst="rect">
            <a:avLst/>
          </a:prstGeo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4" name="图片 3" descr="_SHR0457"/>
          <p:cNvPicPr>
            <a:picLocks noChangeAspect="1"/>
          </p:cNvPicPr>
          <p:nvPr/>
        </p:nvPicPr>
        <p:blipFill>
          <a:blip r:embed="rId1"/>
          <a:stretch>
            <a:fillRect/>
          </a:stretch>
        </p:blipFill>
        <p:spPr>
          <a:xfrm>
            <a:off x="8047990" y="635"/>
            <a:ext cx="12117070" cy="7559040"/>
          </a:xfrm>
          <a:prstGeom prst="rect">
            <a:avLst/>
          </a:prstGeom>
        </p:spPr>
      </p:pic>
      <p:sp>
        <p:nvSpPr>
          <p:cNvPr id="7" name="矩形 6"/>
          <p:cNvSpPr/>
          <p:nvPr>
            <p:custDataLst>
              <p:tags r:id="rId2"/>
            </p:custDataLst>
          </p:nvPr>
        </p:nvSpPr>
        <p:spPr>
          <a:xfrm>
            <a:off x="0" y="635"/>
            <a:ext cx="6812280" cy="7559040"/>
          </a:xfrm>
          <a:prstGeom prst="rect">
            <a:avLst/>
          </a:prstGeom>
          <a:solidFill>
            <a:srgbClr val="CECACB"/>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pic>
        <p:nvPicPr>
          <p:cNvPr id="2" name="图片 1" descr="Heasey黑色"/>
          <p:cNvPicPr>
            <a:picLocks noChangeAspect="1"/>
          </p:cNvPicPr>
          <p:nvPr/>
        </p:nvPicPr>
        <p:blipFill>
          <a:blip r:embed="rId3">
            <a:clrChange>
              <a:clrFrom>
                <a:srgbClr val="FEFEFE">
                  <a:alpha val="100000"/>
                </a:srgbClr>
              </a:clrFrom>
              <a:clrTo>
                <a:srgbClr val="FEFEFE">
                  <a:alpha val="100000"/>
                  <a:alpha val="0"/>
                </a:srgbClr>
              </a:clrTo>
            </a:clrChange>
          </a:blip>
          <a:stretch>
            <a:fillRect/>
          </a:stretch>
        </p:blipFill>
        <p:spPr>
          <a:xfrm>
            <a:off x="2242185" y="3068320"/>
            <a:ext cx="2327275" cy="1424305"/>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2" name="圆角矩形 11"/>
          <p:cNvSpPr/>
          <p:nvPr>
            <p:custDataLst>
              <p:tags r:id="rId1"/>
            </p:custDataLst>
          </p:nvPr>
        </p:nvSpPr>
        <p:spPr>
          <a:xfrm>
            <a:off x="562610" y="426085"/>
            <a:ext cx="20186650" cy="6690995"/>
          </a:xfrm>
          <a:prstGeom prst="roundRect">
            <a:avLst/>
          </a:prstGeom>
          <a:solidFill>
            <a:srgbClr val="CECACB"/>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pic>
        <p:nvPicPr>
          <p:cNvPr id="4" name="图片 3" descr="未标题-1"/>
          <p:cNvPicPr>
            <a:picLocks noChangeAspect="1"/>
          </p:cNvPicPr>
          <p:nvPr>
            <p:custDataLst>
              <p:tags r:id="rId2"/>
            </p:custDataLst>
          </p:nvPr>
        </p:nvPicPr>
        <p:blipFill>
          <a:blip r:embed="rId3">
            <a:alphaModFix amt="44000"/>
          </a:blip>
          <a:srcRect t="46682"/>
          <a:stretch>
            <a:fillRect/>
          </a:stretch>
        </p:blipFill>
        <p:spPr>
          <a:xfrm rot="10800000">
            <a:off x="-148590" y="997585"/>
            <a:ext cx="11741785" cy="4697095"/>
          </a:xfrm>
          <a:prstGeom prst="rect">
            <a:avLst/>
          </a:prstGeom>
        </p:spPr>
      </p:pic>
      <p:sp>
        <p:nvSpPr>
          <p:cNvPr id="25" name="文本框 24"/>
          <p:cNvSpPr txBox="1"/>
          <p:nvPr>
            <p:custDataLst>
              <p:tags r:id="rId4"/>
            </p:custDataLst>
          </p:nvPr>
        </p:nvSpPr>
        <p:spPr>
          <a:xfrm>
            <a:off x="6223635" y="6200140"/>
            <a:ext cx="2414270" cy="456565"/>
          </a:xfrm>
          <a:prstGeom prst="rect">
            <a:avLst/>
          </a:prstGeom>
          <a:noFill/>
        </p:spPr>
        <p:txBody>
          <a:bodyPr wrap="square" rtlCol="0">
            <a:noAutofit/>
          </a:bodyPr>
          <a:p>
            <a:pPr indent="0" algn="ctr" fontAlgn="auto">
              <a:lnSpc>
                <a:spcPts val="3000"/>
              </a:lnSpc>
            </a:pPr>
            <a:r>
              <a:rPr lang="en-US" altLang="zh-CN" sz="2000">
                <a:solidFill>
                  <a:schemeClr val="tx1">
                    <a:lumMod val="95000"/>
                    <a:lumOff val="5000"/>
                  </a:schemeClr>
                </a:solidFill>
                <a:latin typeface="Modern No. 20" panose="02070704070505020303" charset="0"/>
                <a:ea typeface="字魂36号-正文宋楷" panose="02000000000000000000" pitchFamily="2" charset="-122"/>
                <a:cs typeface="Modern No. 20" panose="02070704070505020303" charset="0"/>
              </a:rPr>
              <a:t>F</a:t>
            </a:r>
            <a:r>
              <a:rPr lang="en-US" altLang="zh-CN" sz="2000">
                <a:solidFill>
                  <a:schemeClr val="tx1">
                    <a:lumMod val="95000"/>
                    <a:lumOff val="5000"/>
                  </a:schemeClr>
                </a:solidFill>
                <a:latin typeface="Modern No. 20" panose="02070704070505020303" charset="0"/>
                <a:ea typeface="字魂36号-正文宋楷" panose="02000000000000000000" pitchFamily="2" charset="-122"/>
                <a:cs typeface="Modern No. 20" panose="02070704070505020303" charset="0"/>
              </a:rPr>
              <a:t>lybridge</a:t>
            </a:r>
            <a:endParaRPr lang="en-US" altLang="zh-CN" sz="2000">
              <a:solidFill>
                <a:schemeClr val="tx1">
                  <a:lumMod val="95000"/>
                  <a:lumOff val="5000"/>
                </a:schemeClr>
              </a:solidFill>
              <a:latin typeface="Modern No. 20" panose="02070704070505020303" charset="0"/>
              <a:ea typeface="字魂36号-正文宋楷" panose="02000000000000000000" pitchFamily="2" charset="-122"/>
              <a:cs typeface="Modern No. 20" panose="02070704070505020303" charset="0"/>
            </a:endParaRPr>
          </a:p>
        </p:txBody>
      </p:sp>
      <p:sp>
        <p:nvSpPr>
          <p:cNvPr id="14" name="文本框 13"/>
          <p:cNvSpPr txBox="1"/>
          <p:nvPr>
            <p:custDataLst>
              <p:tags r:id="rId5"/>
            </p:custDataLst>
          </p:nvPr>
        </p:nvSpPr>
        <p:spPr>
          <a:xfrm>
            <a:off x="12737465" y="6119495"/>
            <a:ext cx="2414270" cy="456565"/>
          </a:xfrm>
          <a:prstGeom prst="rect">
            <a:avLst/>
          </a:prstGeom>
          <a:noFill/>
        </p:spPr>
        <p:txBody>
          <a:bodyPr wrap="square" rtlCol="0">
            <a:noAutofit/>
          </a:bodyPr>
          <a:p>
            <a:pPr indent="0" algn="ctr" fontAlgn="auto">
              <a:lnSpc>
                <a:spcPts val="3000"/>
              </a:lnSpc>
            </a:pPr>
            <a:r>
              <a:rPr lang="en-US" altLang="zh-CN" sz="2000">
                <a:solidFill>
                  <a:schemeClr val="tx1">
                    <a:lumMod val="95000"/>
                    <a:lumOff val="5000"/>
                  </a:schemeClr>
                </a:solidFill>
                <a:latin typeface="Modern No. 20" panose="02070704070505020303" charset="0"/>
                <a:ea typeface="字魂36号-正文宋楷" panose="02000000000000000000" pitchFamily="2" charset="-122"/>
                <a:cs typeface="Modern No. 20" panose="02070704070505020303" charset="0"/>
              </a:rPr>
              <a:t>Main Deck</a:t>
            </a:r>
            <a:endParaRPr lang="en-US" altLang="zh-CN" sz="2000">
              <a:solidFill>
                <a:schemeClr val="tx1">
                  <a:lumMod val="95000"/>
                  <a:lumOff val="5000"/>
                </a:schemeClr>
              </a:solidFill>
              <a:latin typeface="Modern No. 20" panose="02070704070505020303" charset="0"/>
              <a:ea typeface="字魂36号-正文宋楷" panose="02000000000000000000" pitchFamily="2" charset="-122"/>
              <a:cs typeface="Modern No. 20" panose="02070704070505020303" charset="0"/>
            </a:endParaRPr>
          </a:p>
        </p:txBody>
      </p:sp>
      <p:sp>
        <p:nvSpPr>
          <p:cNvPr id="16" name="文本框 15"/>
          <p:cNvSpPr txBox="1"/>
          <p:nvPr>
            <p:custDataLst>
              <p:tags r:id="rId6"/>
            </p:custDataLst>
          </p:nvPr>
        </p:nvSpPr>
        <p:spPr>
          <a:xfrm>
            <a:off x="17066895" y="6119495"/>
            <a:ext cx="2414270" cy="456565"/>
          </a:xfrm>
          <a:prstGeom prst="rect">
            <a:avLst/>
          </a:prstGeom>
          <a:noFill/>
        </p:spPr>
        <p:txBody>
          <a:bodyPr wrap="square" rtlCol="0">
            <a:noAutofit/>
          </a:bodyPr>
          <a:p>
            <a:pPr indent="0" algn="ctr" fontAlgn="auto">
              <a:lnSpc>
                <a:spcPts val="3000"/>
              </a:lnSpc>
            </a:pPr>
            <a:r>
              <a:rPr lang="en-US" altLang="zh-CN" sz="2000">
                <a:solidFill>
                  <a:schemeClr val="tx1">
                    <a:lumMod val="95000"/>
                    <a:lumOff val="5000"/>
                  </a:schemeClr>
                </a:solidFill>
                <a:latin typeface="Modern No. 20" panose="02070704070505020303" charset="0"/>
                <a:ea typeface="字魂36号-正文宋楷" panose="02000000000000000000" pitchFamily="2" charset="-122"/>
                <a:cs typeface="Modern No. 20" panose="02070704070505020303" charset="0"/>
              </a:rPr>
              <a:t>Lower Deck</a:t>
            </a:r>
            <a:endParaRPr lang="en-US" altLang="zh-CN" sz="2000">
              <a:solidFill>
                <a:schemeClr val="tx1">
                  <a:lumMod val="95000"/>
                  <a:lumOff val="5000"/>
                </a:schemeClr>
              </a:solidFill>
              <a:latin typeface="Modern No. 20" panose="02070704070505020303" charset="0"/>
              <a:ea typeface="字魂36号-正文宋楷" panose="02000000000000000000" pitchFamily="2" charset="-122"/>
              <a:cs typeface="Modern No. 20" panose="02070704070505020303" charset="0"/>
            </a:endParaRPr>
          </a:p>
        </p:txBody>
      </p:sp>
      <p:sp>
        <p:nvSpPr>
          <p:cNvPr id="2" name="文本框 1"/>
          <p:cNvSpPr txBox="1"/>
          <p:nvPr>
            <p:custDataLst>
              <p:tags r:id="rId7"/>
            </p:custDataLst>
          </p:nvPr>
        </p:nvSpPr>
        <p:spPr>
          <a:xfrm>
            <a:off x="2298700" y="1949450"/>
            <a:ext cx="2306320" cy="706755"/>
          </a:xfrm>
          <a:prstGeom prst="rect">
            <a:avLst/>
          </a:prstGeom>
          <a:noFill/>
        </p:spPr>
        <p:txBody>
          <a:bodyPr wrap="square" rtlCol="0">
            <a:spAutoFit/>
          </a:bodyPr>
          <a:p>
            <a:r>
              <a:rPr lang="en-US" altLang="zh-CN" sz="2800" b="1">
                <a:solidFill>
                  <a:schemeClr val="tx1"/>
                </a:solidFill>
                <a:latin typeface="Californian FB" panose="0207040306080B030204" charset="0"/>
                <a:cs typeface="Californian FB" panose="0207040306080B030204" charset="0"/>
              </a:rPr>
              <a:t>OPTION </a:t>
            </a:r>
            <a:r>
              <a:rPr lang="en-US" altLang="zh-CN" sz="4000" b="1">
                <a:solidFill>
                  <a:schemeClr val="tx1"/>
                </a:solidFill>
                <a:latin typeface="Californian FB" panose="0207040306080B030204" charset="0"/>
                <a:cs typeface="Californian FB" panose="0207040306080B030204" charset="0"/>
              </a:rPr>
              <a:t>A </a:t>
            </a:r>
            <a:endParaRPr lang="en-US" altLang="zh-CN" sz="4000" b="1">
              <a:solidFill>
                <a:schemeClr val="tx1"/>
              </a:solidFill>
              <a:latin typeface="Californian FB" panose="0207040306080B030204" charset="0"/>
              <a:cs typeface="Californian FB" panose="0207040306080B030204" charset="0"/>
            </a:endParaRPr>
          </a:p>
        </p:txBody>
      </p:sp>
      <p:pic>
        <p:nvPicPr>
          <p:cNvPr id="3" name="图片 2" descr="A飞桥"/>
          <p:cNvPicPr>
            <a:picLocks noChangeAspect="1"/>
          </p:cNvPicPr>
          <p:nvPr/>
        </p:nvPicPr>
        <p:blipFill>
          <a:blip r:embed="rId8"/>
          <a:stretch>
            <a:fillRect/>
          </a:stretch>
        </p:blipFill>
        <p:spPr>
          <a:xfrm rot="16200000">
            <a:off x="4914900" y="2440940"/>
            <a:ext cx="4864100" cy="2595880"/>
          </a:xfrm>
          <a:prstGeom prst="rect">
            <a:avLst/>
          </a:prstGeom>
        </p:spPr>
      </p:pic>
      <p:pic>
        <p:nvPicPr>
          <p:cNvPr id="5" name="图片 4" descr="A主甲板"/>
          <p:cNvPicPr>
            <a:picLocks noChangeAspect="1"/>
          </p:cNvPicPr>
          <p:nvPr/>
        </p:nvPicPr>
        <p:blipFill>
          <a:blip r:embed="rId9"/>
          <a:stretch>
            <a:fillRect/>
          </a:stretch>
        </p:blipFill>
        <p:spPr>
          <a:xfrm rot="16200000">
            <a:off x="11536680" y="2574290"/>
            <a:ext cx="4877435" cy="2455545"/>
          </a:xfrm>
          <a:prstGeom prst="rect">
            <a:avLst/>
          </a:prstGeom>
        </p:spPr>
      </p:pic>
      <p:pic>
        <p:nvPicPr>
          <p:cNvPr id="7" name="图片 6" descr="A底甲板"/>
          <p:cNvPicPr>
            <a:picLocks noChangeAspect="1"/>
          </p:cNvPicPr>
          <p:nvPr/>
        </p:nvPicPr>
        <p:blipFill>
          <a:blip r:embed="rId10"/>
          <a:srcRect b="3295"/>
          <a:stretch>
            <a:fillRect/>
          </a:stretch>
        </p:blipFill>
        <p:spPr>
          <a:xfrm rot="16200000">
            <a:off x="15875635" y="2543175"/>
            <a:ext cx="4739640" cy="2422525"/>
          </a:xfrm>
          <a:prstGeom prst="rect">
            <a:avLst/>
          </a:prstGeom>
        </p:spPr>
      </p:pic>
    </p:spTree>
    <p:custDataLst>
      <p:tags r:id="rId11"/>
    </p:custData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2" name="圆角矩形 11"/>
          <p:cNvSpPr/>
          <p:nvPr>
            <p:custDataLst>
              <p:tags r:id="rId1"/>
            </p:custDataLst>
          </p:nvPr>
        </p:nvSpPr>
        <p:spPr>
          <a:xfrm>
            <a:off x="562610" y="426085"/>
            <a:ext cx="20186650" cy="6690995"/>
          </a:xfrm>
          <a:prstGeom prst="roundRect">
            <a:avLst/>
          </a:prstGeom>
          <a:solidFill>
            <a:srgbClr val="CECACB"/>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pic>
        <p:nvPicPr>
          <p:cNvPr id="4" name="图片 3" descr="未标题-1"/>
          <p:cNvPicPr>
            <a:picLocks noChangeAspect="1"/>
          </p:cNvPicPr>
          <p:nvPr>
            <p:custDataLst>
              <p:tags r:id="rId2"/>
            </p:custDataLst>
          </p:nvPr>
        </p:nvPicPr>
        <p:blipFill>
          <a:blip r:embed="rId3">
            <a:alphaModFix amt="44000"/>
          </a:blip>
          <a:srcRect t="46682"/>
          <a:stretch>
            <a:fillRect/>
          </a:stretch>
        </p:blipFill>
        <p:spPr>
          <a:xfrm rot="10800000">
            <a:off x="-148590" y="997585"/>
            <a:ext cx="11741785" cy="4697095"/>
          </a:xfrm>
          <a:prstGeom prst="rect">
            <a:avLst/>
          </a:prstGeom>
        </p:spPr>
      </p:pic>
      <p:sp>
        <p:nvSpPr>
          <p:cNvPr id="25" name="文本框 24"/>
          <p:cNvSpPr txBox="1"/>
          <p:nvPr>
            <p:custDataLst>
              <p:tags r:id="rId4"/>
            </p:custDataLst>
          </p:nvPr>
        </p:nvSpPr>
        <p:spPr>
          <a:xfrm>
            <a:off x="6223635" y="6200140"/>
            <a:ext cx="2414270" cy="456565"/>
          </a:xfrm>
          <a:prstGeom prst="rect">
            <a:avLst/>
          </a:prstGeom>
          <a:noFill/>
        </p:spPr>
        <p:txBody>
          <a:bodyPr wrap="square" rtlCol="0">
            <a:noAutofit/>
          </a:bodyPr>
          <a:p>
            <a:pPr indent="0" algn="ctr" fontAlgn="auto">
              <a:lnSpc>
                <a:spcPts val="3000"/>
              </a:lnSpc>
            </a:pPr>
            <a:r>
              <a:rPr lang="en-US" altLang="zh-CN" sz="2000">
                <a:solidFill>
                  <a:schemeClr val="tx1">
                    <a:lumMod val="95000"/>
                    <a:lumOff val="5000"/>
                  </a:schemeClr>
                </a:solidFill>
                <a:latin typeface="Modern No. 20" panose="02070704070505020303" charset="0"/>
                <a:ea typeface="字魂36号-正文宋楷" panose="02000000000000000000" pitchFamily="2" charset="-122"/>
                <a:cs typeface="Modern No. 20" panose="02070704070505020303" charset="0"/>
              </a:rPr>
              <a:t>F</a:t>
            </a:r>
            <a:r>
              <a:rPr lang="en-US" altLang="zh-CN" sz="2000">
                <a:solidFill>
                  <a:schemeClr val="tx1">
                    <a:lumMod val="95000"/>
                    <a:lumOff val="5000"/>
                  </a:schemeClr>
                </a:solidFill>
                <a:latin typeface="Modern No. 20" panose="02070704070505020303" charset="0"/>
                <a:ea typeface="字魂36号-正文宋楷" panose="02000000000000000000" pitchFamily="2" charset="-122"/>
                <a:cs typeface="Modern No. 20" panose="02070704070505020303" charset="0"/>
              </a:rPr>
              <a:t>lybridge</a:t>
            </a:r>
            <a:endParaRPr lang="en-US" altLang="zh-CN" sz="2000">
              <a:solidFill>
                <a:schemeClr val="tx1">
                  <a:lumMod val="95000"/>
                  <a:lumOff val="5000"/>
                </a:schemeClr>
              </a:solidFill>
              <a:latin typeface="Modern No. 20" panose="02070704070505020303" charset="0"/>
              <a:ea typeface="字魂36号-正文宋楷" panose="02000000000000000000" pitchFamily="2" charset="-122"/>
              <a:cs typeface="Modern No. 20" panose="02070704070505020303" charset="0"/>
            </a:endParaRPr>
          </a:p>
        </p:txBody>
      </p:sp>
      <p:sp>
        <p:nvSpPr>
          <p:cNvPr id="14" name="文本框 13"/>
          <p:cNvSpPr txBox="1"/>
          <p:nvPr>
            <p:custDataLst>
              <p:tags r:id="rId5"/>
            </p:custDataLst>
          </p:nvPr>
        </p:nvSpPr>
        <p:spPr>
          <a:xfrm>
            <a:off x="12737465" y="6119495"/>
            <a:ext cx="2414270" cy="456565"/>
          </a:xfrm>
          <a:prstGeom prst="rect">
            <a:avLst/>
          </a:prstGeom>
          <a:noFill/>
        </p:spPr>
        <p:txBody>
          <a:bodyPr wrap="square" rtlCol="0">
            <a:noAutofit/>
          </a:bodyPr>
          <a:p>
            <a:pPr indent="0" algn="ctr" fontAlgn="auto">
              <a:lnSpc>
                <a:spcPts val="3000"/>
              </a:lnSpc>
            </a:pPr>
            <a:r>
              <a:rPr lang="en-US" altLang="zh-CN" sz="2000">
                <a:solidFill>
                  <a:schemeClr val="tx1">
                    <a:lumMod val="95000"/>
                    <a:lumOff val="5000"/>
                  </a:schemeClr>
                </a:solidFill>
                <a:latin typeface="Modern No. 20" panose="02070704070505020303" charset="0"/>
                <a:ea typeface="字魂36号-正文宋楷" panose="02000000000000000000" pitchFamily="2" charset="-122"/>
                <a:cs typeface="Modern No. 20" panose="02070704070505020303" charset="0"/>
              </a:rPr>
              <a:t>Main Deck</a:t>
            </a:r>
            <a:endParaRPr lang="en-US" altLang="zh-CN" sz="2000">
              <a:solidFill>
                <a:schemeClr val="tx1">
                  <a:lumMod val="95000"/>
                  <a:lumOff val="5000"/>
                </a:schemeClr>
              </a:solidFill>
              <a:latin typeface="Modern No. 20" panose="02070704070505020303" charset="0"/>
              <a:ea typeface="字魂36号-正文宋楷" panose="02000000000000000000" pitchFamily="2" charset="-122"/>
              <a:cs typeface="Modern No. 20" panose="02070704070505020303" charset="0"/>
            </a:endParaRPr>
          </a:p>
        </p:txBody>
      </p:sp>
      <p:sp>
        <p:nvSpPr>
          <p:cNvPr id="16" name="文本框 15"/>
          <p:cNvSpPr txBox="1"/>
          <p:nvPr>
            <p:custDataLst>
              <p:tags r:id="rId6"/>
            </p:custDataLst>
          </p:nvPr>
        </p:nvSpPr>
        <p:spPr>
          <a:xfrm>
            <a:off x="17066895" y="6119495"/>
            <a:ext cx="2414270" cy="456565"/>
          </a:xfrm>
          <a:prstGeom prst="rect">
            <a:avLst/>
          </a:prstGeom>
          <a:noFill/>
        </p:spPr>
        <p:txBody>
          <a:bodyPr wrap="square" rtlCol="0">
            <a:noAutofit/>
          </a:bodyPr>
          <a:p>
            <a:pPr indent="0" algn="ctr" fontAlgn="auto">
              <a:lnSpc>
                <a:spcPts val="3000"/>
              </a:lnSpc>
            </a:pPr>
            <a:r>
              <a:rPr lang="en-US" altLang="zh-CN" sz="2000">
                <a:solidFill>
                  <a:schemeClr val="tx1">
                    <a:lumMod val="95000"/>
                    <a:lumOff val="5000"/>
                  </a:schemeClr>
                </a:solidFill>
                <a:latin typeface="Modern No. 20" panose="02070704070505020303" charset="0"/>
                <a:ea typeface="字魂36号-正文宋楷" panose="02000000000000000000" pitchFamily="2" charset="-122"/>
                <a:cs typeface="Modern No. 20" panose="02070704070505020303" charset="0"/>
              </a:rPr>
              <a:t>Lower Deck</a:t>
            </a:r>
            <a:endParaRPr lang="en-US" altLang="zh-CN" sz="2000">
              <a:solidFill>
                <a:schemeClr val="tx1">
                  <a:lumMod val="95000"/>
                  <a:lumOff val="5000"/>
                </a:schemeClr>
              </a:solidFill>
              <a:latin typeface="Modern No. 20" panose="02070704070505020303" charset="0"/>
              <a:ea typeface="字魂36号-正文宋楷" panose="02000000000000000000" pitchFamily="2" charset="-122"/>
              <a:cs typeface="Modern No. 20" panose="02070704070505020303" charset="0"/>
            </a:endParaRPr>
          </a:p>
        </p:txBody>
      </p:sp>
      <p:sp>
        <p:nvSpPr>
          <p:cNvPr id="2" name="文本框 1"/>
          <p:cNvSpPr txBox="1"/>
          <p:nvPr>
            <p:custDataLst>
              <p:tags r:id="rId7"/>
            </p:custDataLst>
          </p:nvPr>
        </p:nvSpPr>
        <p:spPr>
          <a:xfrm>
            <a:off x="2298700" y="1949450"/>
            <a:ext cx="2306320" cy="706755"/>
          </a:xfrm>
          <a:prstGeom prst="rect">
            <a:avLst/>
          </a:prstGeom>
          <a:noFill/>
        </p:spPr>
        <p:txBody>
          <a:bodyPr wrap="square" rtlCol="0">
            <a:spAutoFit/>
          </a:bodyPr>
          <a:p>
            <a:r>
              <a:rPr lang="en-US" altLang="zh-CN" sz="2800" b="1">
                <a:solidFill>
                  <a:schemeClr val="tx1"/>
                </a:solidFill>
                <a:latin typeface="Californian FB" panose="0207040306080B030204" charset="0"/>
                <a:cs typeface="Californian FB" panose="0207040306080B030204" charset="0"/>
              </a:rPr>
              <a:t>OPTION </a:t>
            </a:r>
            <a:r>
              <a:rPr lang="en-US" altLang="zh-CN" sz="4000" b="1">
                <a:solidFill>
                  <a:schemeClr val="tx1"/>
                </a:solidFill>
                <a:latin typeface="Californian FB" panose="0207040306080B030204" charset="0"/>
                <a:cs typeface="Californian FB" panose="0207040306080B030204" charset="0"/>
              </a:rPr>
              <a:t>B</a:t>
            </a:r>
            <a:endParaRPr lang="en-US" altLang="zh-CN" sz="4000" b="1">
              <a:solidFill>
                <a:schemeClr val="tx1"/>
              </a:solidFill>
              <a:latin typeface="Californian FB" panose="0207040306080B030204" charset="0"/>
              <a:cs typeface="Californian FB" panose="0207040306080B030204" charset="0"/>
            </a:endParaRPr>
          </a:p>
        </p:txBody>
      </p:sp>
      <p:pic>
        <p:nvPicPr>
          <p:cNvPr id="6" name="图片 5" descr="B飞桥"/>
          <p:cNvPicPr>
            <a:picLocks noChangeAspect="1"/>
          </p:cNvPicPr>
          <p:nvPr/>
        </p:nvPicPr>
        <p:blipFill>
          <a:blip r:embed="rId8"/>
          <a:stretch>
            <a:fillRect/>
          </a:stretch>
        </p:blipFill>
        <p:spPr>
          <a:xfrm rot="16200000">
            <a:off x="4789805" y="2331720"/>
            <a:ext cx="5095240" cy="2971165"/>
          </a:xfrm>
          <a:prstGeom prst="rect">
            <a:avLst/>
          </a:prstGeom>
        </p:spPr>
      </p:pic>
      <p:pic>
        <p:nvPicPr>
          <p:cNvPr id="9" name="图片 8" descr="B主甲板"/>
          <p:cNvPicPr>
            <a:picLocks noChangeAspect="1"/>
          </p:cNvPicPr>
          <p:nvPr/>
        </p:nvPicPr>
        <p:blipFill>
          <a:blip r:embed="rId9"/>
          <a:stretch>
            <a:fillRect/>
          </a:stretch>
        </p:blipFill>
        <p:spPr>
          <a:xfrm rot="16200000">
            <a:off x="11598275" y="2547620"/>
            <a:ext cx="4622165" cy="2477770"/>
          </a:xfrm>
          <a:prstGeom prst="rect">
            <a:avLst/>
          </a:prstGeom>
        </p:spPr>
      </p:pic>
      <p:pic>
        <p:nvPicPr>
          <p:cNvPr id="10" name="图片 9" descr="B底甲板"/>
          <p:cNvPicPr>
            <a:picLocks noChangeAspect="1"/>
          </p:cNvPicPr>
          <p:nvPr/>
        </p:nvPicPr>
        <p:blipFill>
          <a:blip r:embed="rId10"/>
          <a:stretch>
            <a:fillRect/>
          </a:stretch>
        </p:blipFill>
        <p:spPr>
          <a:xfrm rot="16200000">
            <a:off x="15870555" y="2434590"/>
            <a:ext cx="4765675" cy="2489835"/>
          </a:xfrm>
          <a:prstGeom prst="rect">
            <a:avLst/>
          </a:prstGeom>
        </p:spPr>
      </p:pic>
    </p:spTree>
    <p:custDataLst>
      <p:tags r:id="rId11"/>
    </p:custData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2" name="矩形 11"/>
          <p:cNvSpPr/>
          <p:nvPr>
            <p:custDataLst>
              <p:tags r:id="rId1"/>
            </p:custDataLst>
          </p:nvPr>
        </p:nvSpPr>
        <p:spPr>
          <a:xfrm>
            <a:off x="-26035" y="0"/>
            <a:ext cx="11316335" cy="7559675"/>
          </a:xfrm>
          <a:prstGeom prst="rect">
            <a:avLst/>
          </a:prstGeom>
          <a:solidFill>
            <a:srgbClr val="CECACB"/>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scene3d>
              <a:camera prst="orthographicFront"/>
              <a:lightRig rig="threePt" dir="t"/>
            </a:scene3d>
          </a:bodyPr>
          <a:p>
            <a:pPr algn="ctr"/>
            <a:endParaRPr lang="zh-CN" altLang="en-US">
              <a:solidFill>
                <a:schemeClr val="tx1"/>
              </a:solidFill>
              <a:effectLst>
                <a:outerShdw blurRad="38100" dist="19050" dir="2700000" algn="tl" rotWithShape="0">
                  <a:schemeClr val="dk1">
                    <a:alpha val="40000"/>
                  </a:schemeClr>
                </a:outerShdw>
              </a:effectLst>
            </a:endParaRPr>
          </a:p>
        </p:txBody>
      </p:sp>
      <p:cxnSp>
        <p:nvCxnSpPr>
          <p:cNvPr id="11" name="直接连接符 10"/>
          <p:cNvCxnSpPr/>
          <p:nvPr>
            <p:custDataLst>
              <p:tags r:id="rId2"/>
            </p:custDataLst>
          </p:nvPr>
        </p:nvCxnSpPr>
        <p:spPr>
          <a:xfrm>
            <a:off x="10029825" y="-297815"/>
            <a:ext cx="0" cy="3672205"/>
          </a:xfrm>
          <a:prstGeom prst="line">
            <a:avLst/>
          </a:prstGeom>
          <a:ln>
            <a:solidFill>
              <a:schemeClr val="bg1"/>
            </a:solidFill>
          </a:ln>
        </p:spPr>
        <p:style>
          <a:lnRef idx="3">
            <a:schemeClr val="accent1"/>
          </a:lnRef>
          <a:fillRef idx="0">
            <a:srgbClr val="FFFFFF"/>
          </a:fillRef>
          <a:effectRef idx="0">
            <a:srgbClr val="FFFFFF"/>
          </a:effectRef>
          <a:fontRef idx="minor">
            <a:schemeClr val="tx1"/>
          </a:fontRef>
        </p:style>
      </p:cxnSp>
      <p:grpSp>
        <p:nvGrpSpPr>
          <p:cNvPr id="17" name="组合 16"/>
          <p:cNvGrpSpPr/>
          <p:nvPr/>
        </p:nvGrpSpPr>
        <p:grpSpPr>
          <a:xfrm>
            <a:off x="8022590" y="702310"/>
            <a:ext cx="2103755" cy="617855"/>
            <a:chOff x="29678" y="9875"/>
            <a:chExt cx="3313" cy="973"/>
          </a:xfrm>
        </p:grpSpPr>
        <p:sp>
          <p:nvSpPr>
            <p:cNvPr id="19" name="文本框 18"/>
            <p:cNvSpPr txBox="1"/>
            <p:nvPr>
              <p:custDataLst>
                <p:tags r:id="rId3"/>
              </p:custDataLst>
            </p:nvPr>
          </p:nvSpPr>
          <p:spPr>
            <a:xfrm>
              <a:off x="29678" y="9875"/>
              <a:ext cx="3313" cy="725"/>
            </a:xfrm>
            <a:prstGeom prst="rect">
              <a:avLst/>
            </a:prstGeom>
            <a:noFill/>
          </p:spPr>
          <p:txBody>
            <a:bodyPr wrap="square" rtlCol="0">
              <a:spAutoFit/>
            </a:bodyPr>
            <a:p>
              <a:r>
                <a:rPr lang="en-US" altLang="zh-CN" sz="2400" b="1">
                  <a:solidFill>
                    <a:schemeClr val="bg1"/>
                  </a:solidFill>
                  <a:latin typeface="Californian FB" panose="0207040306080B030204" charset="0"/>
                  <a:cs typeface="Californian FB" panose="0207040306080B030204" charset="0"/>
                </a:rPr>
                <a:t>VISTA  75</a:t>
              </a:r>
              <a:endParaRPr lang="en-US" altLang="zh-CN" sz="2400" b="1">
                <a:solidFill>
                  <a:schemeClr val="bg1"/>
                </a:solidFill>
                <a:latin typeface="Californian FB" panose="0207040306080B030204" charset="0"/>
                <a:cs typeface="Californian FB" panose="0207040306080B030204" charset="0"/>
              </a:endParaRPr>
            </a:p>
          </p:txBody>
        </p:sp>
        <p:sp>
          <p:nvSpPr>
            <p:cNvPr id="20" name="文本框 19"/>
            <p:cNvSpPr txBox="1"/>
            <p:nvPr>
              <p:custDataLst>
                <p:tags r:id="rId4"/>
              </p:custDataLst>
            </p:nvPr>
          </p:nvSpPr>
          <p:spPr>
            <a:xfrm>
              <a:off x="30329" y="10462"/>
              <a:ext cx="2593" cy="386"/>
            </a:xfrm>
            <a:prstGeom prst="rect">
              <a:avLst/>
            </a:prstGeom>
            <a:noFill/>
          </p:spPr>
          <p:txBody>
            <a:bodyPr wrap="square" rtlCol="0">
              <a:spAutoFit/>
            </a:bodyPr>
            <a:p>
              <a:r>
                <a:rPr lang="en-US" altLang="zh-CN" sz="1000">
                  <a:solidFill>
                    <a:schemeClr val="bg1"/>
                  </a:solidFill>
                  <a:latin typeface="Arial" panose="020B0604020202020204" pitchFamily="34" charset="0"/>
                  <a:cs typeface="Arial" panose="020B0604020202020204" pitchFamily="34" charset="0"/>
                </a:rPr>
                <a:t>Built by Heysea</a:t>
              </a:r>
              <a:endParaRPr lang="en-US" altLang="zh-CN" sz="1000">
                <a:solidFill>
                  <a:schemeClr val="bg1"/>
                </a:solidFill>
                <a:latin typeface="Arial" panose="020B0604020202020204" pitchFamily="34" charset="0"/>
                <a:cs typeface="Arial" panose="020B0604020202020204" pitchFamily="34" charset="0"/>
              </a:endParaRPr>
            </a:p>
          </p:txBody>
        </p:sp>
      </p:grpSp>
      <p:sp>
        <p:nvSpPr>
          <p:cNvPr id="8" name="文本框 7"/>
          <p:cNvSpPr txBox="1"/>
          <p:nvPr>
            <p:custDataLst>
              <p:tags r:id="rId5"/>
            </p:custDataLst>
          </p:nvPr>
        </p:nvSpPr>
        <p:spPr>
          <a:xfrm>
            <a:off x="479425" y="2933065"/>
            <a:ext cx="6244590" cy="441325"/>
          </a:xfrm>
          <a:prstGeom prst="rect">
            <a:avLst/>
          </a:prstGeom>
          <a:noFill/>
        </p:spPr>
        <p:txBody>
          <a:bodyPr wrap="square" rtlCol="0">
            <a:noAutofit/>
          </a:bodyPr>
          <a:p>
            <a:pPr indent="0" fontAlgn="auto">
              <a:lnSpc>
                <a:spcPts val="3000"/>
              </a:lnSpc>
            </a:pPr>
            <a:r>
              <a:rPr lang="en-US" altLang="zh-CN" sz="2400">
                <a:solidFill>
                  <a:schemeClr val="tx1"/>
                </a:solidFill>
                <a:latin typeface="Modern No. 20" panose="02070704070505020303" charset="0"/>
                <a:ea typeface="字魂36号-正文宋楷" panose="02000000000000000000" pitchFamily="2" charset="-122"/>
                <a:cs typeface="Modern No. 20" panose="02070704070505020303" charset="0"/>
              </a:rPr>
              <a:t>SPECIFICATION</a:t>
            </a:r>
            <a:endParaRPr lang="en-US" altLang="zh-CN" sz="2400">
              <a:solidFill>
                <a:schemeClr val="tx1"/>
              </a:solidFill>
              <a:latin typeface="Modern No. 20" panose="02070704070505020303" charset="0"/>
              <a:ea typeface="字魂36号-正文宋楷" panose="02000000000000000000" pitchFamily="2" charset="-122"/>
              <a:cs typeface="Modern No. 20" panose="02070704070505020303" charset="0"/>
            </a:endParaRPr>
          </a:p>
        </p:txBody>
      </p:sp>
      <p:sp>
        <p:nvSpPr>
          <p:cNvPr id="25" name="文本框 24"/>
          <p:cNvSpPr txBox="1"/>
          <p:nvPr>
            <p:custDataLst>
              <p:tags r:id="rId6"/>
            </p:custDataLst>
          </p:nvPr>
        </p:nvSpPr>
        <p:spPr>
          <a:xfrm>
            <a:off x="479425" y="3852545"/>
            <a:ext cx="5210175" cy="3154045"/>
          </a:xfrm>
          <a:prstGeom prst="rect">
            <a:avLst/>
          </a:prstGeom>
          <a:noFill/>
        </p:spPr>
        <p:txBody>
          <a:bodyPr wrap="square" rtlCol="0" anchor="t">
            <a:noAutofit/>
          </a:bodyPr>
          <a:p>
            <a:pPr algn="dist"/>
            <a:r>
              <a:rPr lang="zh-CN" altLang="en-US" sz="1200" b="1">
                <a:solidFill>
                  <a:schemeClr val="tx1"/>
                </a:solidFill>
                <a:latin typeface="+mj-lt"/>
                <a:cs typeface="+mj-lt"/>
              </a:rPr>
              <a:t>Length overall:</a:t>
            </a:r>
            <a:r>
              <a:rPr lang="zh-CN" altLang="en-US" sz="1200">
                <a:solidFill>
                  <a:schemeClr val="tx1"/>
                </a:solidFill>
                <a:latin typeface="+mj-lt"/>
                <a:cs typeface="+mj-lt"/>
              </a:rPr>
              <a:t>	                </a:t>
            </a:r>
            <a:r>
              <a:rPr lang="en-US" altLang="zh-CN" sz="1200">
                <a:solidFill>
                  <a:schemeClr val="tx1"/>
                </a:solidFill>
                <a:latin typeface="+mj-lt"/>
                <a:cs typeface="+mj-lt"/>
              </a:rPr>
              <a:t>                                   22.88M  (75’0‘’</a:t>
            </a:r>
            <a:r>
              <a:rPr lang="zh-CN" altLang="en-US" sz="1200">
                <a:solidFill>
                  <a:schemeClr val="tx1"/>
                </a:solidFill>
                <a:latin typeface="+mj-lt"/>
                <a:cs typeface="+mj-lt"/>
              </a:rPr>
              <a:t>）</a:t>
            </a:r>
            <a:endParaRPr lang="zh-CN" altLang="en-US" sz="1200">
              <a:solidFill>
                <a:schemeClr val="tx1"/>
              </a:solidFill>
              <a:latin typeface="+mj-lt"/>
              <a:cs typeface="+mj-lt"/>
            </a:endParaRPr>
          </a:p>
          <a:p>
            <a:pPr algn="dist"/>
            <a:r>
              <a:rPr lang="zh-CN" altLang="en-US" sz="1200" b="1">
                <a:solidFill>
                  <a:schemeClr val="tx1"/>
                </a:solidFill>
                <a:latin typeface="+mj-lt"/>
                <a:cs typeface="+mj-lt"/>
              </a:rPr>
              <a:t>Beam:</a:t>
            </a:r>
            <a:r>
              <a:rPr lang="zh-CN" altLang="en-US" sz="1200">
                <a:solidFill>
                  <a:schemeClr val="tx1"/>
                </a:solidFill>
                <a:latin typeface="+mj-lt"/>
                <a:cs typeface="+mj-lt"/>
              </a:rPr>
              <a:t>	                                    </a:t>
            </a:r>
            <a:r>
              <a:rPr lang="en-US" altLang="zh-CN" sz="1200">
                <a:solidFill>
                  <a:schemeClr val="tx1"/>
                </a:solidFill>
                <a:latin typeface="+mj-lt"/>
                <a:cs typeface="+mj-lt"/>
              </a:rPr>
              <a:t>                         </a:t>
            </a:r>
            <a:r>
              <a:rPr lang="zh-CN" altLang="en-US" sz="1200">
                <a:solidFill>
                  <a:schemeClr val="tx1"/>
                </a:solidFill>
                <a:latin typeface="+mj-lt"/>
                <a:cs typeface="+mj-lt"/>
              </a:rPr>
              <a:t> </a:t>
            </a:r>
            <a:r>
              <a:rPr lang="en-US" altLang="zh-CN" sz="1200">
                <a:solidFill>
                  <a:schemeClr val="tx1"/>
                </a:solidFill>
                <a:latin typeface="+mj-lt"/>
                <a:cs typeface="+mj-lt"/>
              </a:rPr>
              <a:t>           11.28M</a:t>
            </a:r>
            <a:r>
              <a:rPr lang="zh-CN" altLang="en-US" sz="1200">
                <a:solidFill>
                  <a:schemeClr val="tx1"/>
                </a:solidFill>
                <a:latin typeface="+mj-lt"/>
                <a:cs typeface="+mj-lt"/>
              </a:rPr>
              <a:t> </a:t>
            </a:r>
            <a:r>
              <a:rPr lang="en-US" altLang="zh-CN" sz="1200">
                <a:solidFill>
                  <a:schemeClr val="tx1"/>
                </a:solidFill>
                <a:latin typeface="+mj-lt"/>
                <a:cs typeface="+mj-lt"/>
                <a:sym typeface="+mn-ea"/>
              </a:rPr>
              <a:t> (37’0‘’</a:t>
            </a:r>
            <a:r>
              <a:rPr lang="zh-CN" altLang="en-US" sz="1200">
                <a:solidFill>
                  <a:schemeClr val="tx1"/>
                </a:solidFill>
                <a:latin typeface="+mj-lt"/>
                <a:cs typeface="+mj-lt"/>
                <a:sym typeface="+mn-ea"/>
              </a:rPr>
              <a:t>）</a:t>
            </a:r>
            <a:endParaRPr lang="zh-CN" altLang="en-US" sz="1200">
              <a:solidFill>
                <a:schemeClr val="tx1"/>
              </a:solidFill>
              <a:latin typeface="+mj-lt"/>
              <a:cs typeface="+mj-lt"/>
            </a:endParaRPr>
          </a:p>
          <a:p>
            <a:pPr algn="dist"/>
            <a:r>
              <a:rPr lang="zh-CN" altLang="en-US" sz="1200" b="1">
                <a:solidFill>
                  <a:schemeClr val="tx1"/>
                </a:solidFill>
                <a:latin typeface="+mj-lt"/>
                <a:cs typeface="+mj-lt"/>
              </a:rPr>
              <a:t>Draft</a:t>
            </a:r>
            <a:r>
              <a:rPr lang="en-US" altLang="zh-CN" sz="1200" b="1">
                <a:solidFill>
                  <a:schemeClr val="tx1"/>
                </a:solidFill>
                <a:latin typeface="+mj-lt"/>
                <a:cs typeface="+mj-lt"/>
              </a:rPr>
              <a:t> at Half Load</a:t>
            </a:r>
            <a:r>
              <a:rPr lang="zh-CN" altLang="en-US" sz="1200" b="1">
                <a:solidFill>
                  <a:schemeClr val="tx1"/>
                </a:solidFill>
                <a:latin typeface="+mj-lt"/>
                <a:cs typeface="+mj-lt"/>
              </a:rPr>
              <a:t>:</a:t>
            </a:r>
            <a:r>
              <a:rPr lang="zh-CN" altLang="en-US" sz="1200">
                <a:solidFill>
                  <a:schemeClr val="tx1"/>
                </a:solidFill>
                <a:latin typeface="+mj-lt"/>
                <a:cs typeface="+mj-lt"/>
              </a:rPr>
              <a:t>	         </a:t>
            </a:r>
            <a:r>
              <a:rPr lang="en-US" altLang="zh-CN" sz="900">
                <a:solidFill>
                  <a:schemeClr val="tx1"/>
                </a:solidFill>
                <a:latin typeface="+mj-lt"/>
                <a:cs typeface="+mj-lt"/>
              </a:rPr>
              <a:t>                  </a:t>
            </a:r>
            <a:r>
              <a:rPr lang="en-US" altLang="zh-CN" sz="1200">
                <a:solidFill>
                  <a:schemeClr val="tx1"/>
                </a:solidFill>
                <a:latin typeface="+mj-lt"/>
                <a:cs typeface="+mj-lt"/>
              </a:rPr>
              <a:t> </a:t>
            </a:r>
            <a:r>
              <a:rPr lang="zh-CN" altLang="en-US" sz="1200">
                <a:solidFill>
                  <a:schemeClr val="tx1"/>
                </a:solidFill>
                <a:latin typeface="+mj-lt"/>
                <a:cs typeface="+mj-lt"/>
              </a:rPr>
              <a:t>	</a:t>
            </a:r>
            <a:r>
              <a:rPr lang="en-US" altLang="zh-CN" sz="1200">
                <a:solidFill>
                  <a:schemeClr val="tx1"/>
                </a:solidFill>
                <a:latin typeface="+mj-lt"/>
                <a:cs typeface="+mj-lt"/>
              </a:rPr>
              <a:t>             1.64M</a:t>
            </a:r>
            <a:r>
              <a:rPr lang="en-US" altLang="zh-CN" sz="1200">
                <a:solidFill>
                  <a:schemeClr val="tx1"/>
                </a:solidFill>
                <a:latin typeface="+mj-lt"/>
                <a:cs typeface="+mj-lt"/>
                <a:sym typeface="+mn-ea"/>
              </a:rPr>
              <a:t> (5’4‘’</a:t>
            </a:r>
            <a:r>
              <a:rPr lang="zh-CN" altLang="en-US" sz="1200">
                <a:solidFill>
                  <a:schemeClr val="tx1"/>
                </a:solidFill>
                <a:latin typeface="+mj-lt"/>
                <a:cs typeface="+mj-lt"/>
                <a:sym typeface="+mn-ea"/>
              </a:rPr>
              <a:t>）</a:t>
            </a:r>
            <a:endParaRPr lang="en-US" altLang="zh-CN" sz="1200">
              <a:solidFill>
                <a:schemeClr val="tx1"/>
              </a:solidFill>
              <a:latin typeface="+mj-lt"/>
              <a:cs typeface="+mj-lt"/>
            </a:endParaRPr>
          </a:p>
          <a:p>
            <a:pPr algn="dist"/>
            <a:r>
              <a:rPr lang="zh-CN" altLang="en-US" sz="1200" b="1">
                <a:solidFill>
                  <a:schemeClr val="tx1"/>
                </a:solidFill>
                <a:latin typeface="+mj-lt"/>
                <a:cs typeface="+mj-lt"/>
                <a:sym typeface="+mn-ea"/>
              </a:rPr>
              <a:t>Displacement</a:t>
            </a:r>
            <a:r>
              <a:rPr lang="en-US" altLang="zh-CN" sz="1200" b="1">
                <a:solidFill>
                  <a:schemeClr val="tx1"/>
                </a:solidFill>
                <a:latin typeface="+mj-lt"/>
                <a:cs typeface="+mj-lt"/>
                <a:sym typeface="+mn-ea"/>
              </a:rPr>
              <a:t>  at Half Load</a:t>
            </a:r>
            <a:r>
              <a:rPr lang="zh-CN" altLang="en-US" sz="1200" b="1">
                <a:solidFill>
                  <a:schemeClr val="tx1"/>
                </a:solidFill>
                <a:latin typeface="+mj-lt"/>
                <a:cs typeface="+mj-lt"/>
                <a:sym typeface="+mn-ea"/>
              </a:rPr>
              <a:t>:</a:t>
            </a:r>
            <a:r>
              <a:rPr lang="zh-CN" altLang="en-US" sz="1200">
                <a:solidFill>
                  <a:schemeClr val="tx1"/>
                </a:solidFill>
                <a:latin typeface="+mj-lt"/>
                <a:cs typeface="+mj-lt"/>
                <a:sym typeface="+mn-ea"/>
              </a:rPr>
              <a:t>	</a:t>
            </a:r>
            <a:r>
              <a:rPr lang="en-US" altLang="zh-CN" sz="1200">
                <a:solidFill>
                  <a:schemeClr val="tx1"/>
                </a:solidFill>
                <a:latin typeface="+mj-lt"/>
                <a:cs typeface="+mj-lt"/>
                <a:sym typeface="+mn-ea"/>
              </a:rPr>
              <a:t>                       </a:t>
            </a:r>
            <a:r>
              <a:rPr lang="en-US" sz="1200">
                <a:solidFill>
                  <a:schemeClr val="tx1"/>
                </a:solidFill>
                <a:latin typeface="+mj-lt"/>
                <a:cs typeface="+mj-lt"/>
                <a:sym typeface="+mn-ea"/>
              </a:rPr>
              <a:t>90MT(198,416LBS)</a:t>
            </a:r>
            <a:endParaRPr lang="en-US" altLang="zh-CN" sz="1200">
              <a:solidFill>
                <a:schemeClr val="tx1"/>
              </a:solidFill>
              <a:latin typeface="+mj-lt"/>
              <a:cs typeface="+mj-lt"/>
            </a:endParaRPr>
          </a:p>
          <a:p>
            <a:pPr algn="dist"/>
            <a:r>
              <a:rPr lang="en-US" altLang="zh-CN" sz="1200" b="1">
                <a:solidFill>
                  <a:schemeClr val="tx1"/>
                </a:solidFill>
                <a:latin typeface="+mj-lt"/>
                <a:cs typeface="+mj-lt"/>
              </a:rPr>
              <a:t>Gross Tonnage:                                                                                </a:t>
            </a:r>
            <a:r>
              <a:rPr lang="en-US" altLang="zh-CN" sz="1200">
                <a:solidFill>
                  <a:schemeClr val="tx1"/>
                </a:solidFill>
                <a:latin typeface="+mj-lt"/>
                <a:cs typeface="+mj-lt"/>
              </a:rPr>
              <a:t>148GT</a:t>
            </a:r>
            <a:endParaRPr lang="en-US" altLang="zh-CN" sz="1200">
              <a:solidFill>
                <a:schemeClr val="tx1"/>
              </a:solidFill>
              <a:latin typeface="+mj-lt"/>
              <a:cs typeface="+mj-lt"/>
            </a:endParaRPr>
          </a:p>
          <a:p>
            <a:pPr algn="dist"/>
            <a:r>
              <a:rPr lang="zh-CN" altLang="en-US" sz="1200" b="1">
                <a:solidFill>
                  <a:schemeClr val="tx1"/>
                </a:solidFill>
                <a:latin typeface="+mj-lt"/>
                <a:cs typeface="+mj-lt"/>
                <a:sym typeface="+mn-ea"/>
              </a:rPr>
              <a:t>Main </a:t>
            </a:r>
            <a:r>
              <a:rPr lang="en-US" altLang="zh-CN" sz="1200" b="1">
                <a:solidFill>
                  <a:schemeClr val="tx1"/>
                </a:solidFill>
                <a:latin typeface="+mj-lt"/>
                <a:cs typeface="+mj-lt"/>
                <a:sym typeface="+mn-ea"/>
              </a:rPr>
              <a:t>E</a:t>
            </a:r>
            <a:r>
              <a:rPr lang="zh-CN" altLang="en-US" sz="1200" b="1">
                <a:solidFill>
                  <a:schemeClr val="tx1"/>
                </a:solidFill>
                <a:latin typeface="+mj-lt"/>
                <a:cs typeface="+mj-lt"/>
                <a:sym typeface="+mn-ea"/>
              </a:rPr>
              <a:t>ngine:</a:t>
            </a:r>
            <a:r>
              <a:rPr lang="zh-CN" altLang="en-US" sz="1200">
                <a:solidFill>
                  <a:schemeClr val="tx1"/>
                </a:solidFill>
                <a:latin typeface="+mj-lt"/>
                <a:cs typeface="+mj-lt"/>
                <a:sym typeface="+mn-ea"/>
              </a:rPr>
              <a:t>	                  </a:t>
            </a:r>
            <a:r>
              <a:rPr lang="en-US" altLang="zh-CN" sz="1200">
                <a:solidFill>
                  <a:schemeClr val="tx1"/>
                </a:solidFill>
                <a:latin typeface="+mj-lt"/>
                <a:cs typeface="+mj-lt"/>
                <a:sym typeface="+mn-ea"/>
              </a:rPr>
              <a:t> </a:t>
            </a:r>
            <a:r>
              <a:rPr lang="zh-CN" altLang="en-US" sz="1200">
                <a:solidFill>
                  <a:schemeClr val="tx1"/>
                </a:solidFill>
                <a:latin typeface="+mj-lt"/>
                <a:cs typeface="+mj-lt"/>
                <a:sym typeface="+mn-ea"/>
              </a:rPr>
              <a:t> </a:t>
            </a:r>
            <a:r>
              <a:rPr lang="en-US" altLang="zh-CN" sz="1200">
                <a:solidFill>
                  <a:schemeClr val="tx1"/>
                </a:solidFill>
                <a:latin typeface="+mj-lt"/>
                <a:cs typeface="+mj-lt"/>
                <a:sym typeface="+mn-ea"/>
              </a:rPr>
              <a:t>          2 </a:t>
            </a:r>
            <a:r>
              <a:rPr lang="en-US" altLang="zh-CN" sz="1200">
                <a:solidFill>
                  <a:schemeClr val="tx1"/>
                </a:solidFill>
                <a:latin typeface="Arial" panose="020B0604020202020204" pitchFamily="34" charset="0"/>
                <a:cs typeface="+mj-lt"/>
                <a:sym typeface="+mn-ea"/>
              </a:rPr>
              <a:t>×</a:t>
            </a:r>
            <a:r>
              <a:rPr lang="en-US" altLang="zh-CN" sz="1200">
                <a:solidFill>
                  <a:schemeClr val="tx1"/>
                </a:solidFill>
                <a:latin typeface="+mj-lt"/>
                <a:cs typeface="+mj-lt"/>
                <a:sym typeface="+mn-ea"/>
              </a:rPr>
              <a:t> VOLVO D13-1000HP</a:t>
            </a:r>
            <a:endParaRPr lang="en-US" altLang="zh-CN" sz="1200">
              <a:solidFill>
                <a:schemeClr val="tx1"/>
              </a:solidFill>
              <a:latin typeface="+mj-lt"/>
              <a:cs typeface="+mj-lt"/>
              <a:sym typeface="+mn-ea"/>
            </a:endParaRPr>
          </a:p>
          <a:p>
            <a:pPr algn="dist"/>
            <a:r>
              <a:rPr lang="en-US" altLang="zh-CN" sz="1200" b="1">
                <a:solidFill>
                  <a:schemeClr val="tx1"/>
                </a:solidFill>
                <a:latin typeface="+mj-lt"/>
                <a:cs typeface="+mj-lt"/>
                <a:sym typeface="+mn-ea"/>
              </a:rPr>
              <a:t>Fuel</a:t>
            </a:r>
            <a:r>
              <a:rPr lang="zh-CN" altLang="en-US" sz="1200" b="1">
                <a:solidFill>
                  <a:schemeClr val="tx1"/>
                </a:solidFill>
                <a:latin typeface="+mj-lt"/>
                <a:cs typeface="+mj-lt"/>
                <a:sym typeface="+mn-ea"/>
              </a:rPr>
              <a:t> </a:t>
            </a:r>
            <a:r>
              <a:rPr lang="en-US" altLang="zh-CN" sz="1200" b="1">
                <a:solidFill>
                  <a:schemeClr val="tx1"/>
                </a:solidFill>
                <a:latin typeface="+mj-lt"/>
                <a:cs typeface="+mj-lt"/>
                <a:sym typeface="+mn-ea"/>
              </a:rPr>
              <a:t>C</a:t>
            </a:r>
            <a:r>
              <a:rPr lang="zh-CN" altLang="en-US" sz="1200" b="1">
                <a:solidFill>
                  <a:schemeClr val="tx1"/>
                </a:solidFill>
                <a:latin typeface="+mj-lt"/>
                <a:cs typeface="+mj-lt"/>
                <a:sym typeface="+mn-ea"/>
              </a:rPr>
              <a:t>apacity:</a:t>
            </a:r>
            <a:r>
              <a:rPr lang="zh-CN" altLang="en-US" sz="1200">
                <a:solidFill>
                  <a:schemeClr val="tx1"/>
                </a:solidFill>
                <a:latin typeface="+mj-lt"/>
                <a:cs typeface="+mj-lt"/>
                <a:sym typeface="+mn-ea"/>
              </a:rPr>
              <a:t>	</a:t>
            </a:r>
            <a:r>
              <a:rPr lang="en-US" altLang="zh-CN" sz="1200">
                <a:solidFill>
                  <a:schemeClr val="tx1"/>
                </a:solidFill>
                <a:latin typeface="+mj-lt"/>
                <a:cs typeface="+mj-lt"/>
                <a:sym typeface="+mn-ea"/>
              </a:rPr>
              <a:t>                               10,000 Ltrs</a:t>
            </a:r>
            <a:r>
              <a:rPr lang="zh-CN" altLang="en-US" sz="1200">
                <a:solidFill>
                  <a:schemeClr val="tx1"/>
                </a:solidFill>
                <a:latin typeface="+mj-lt"/>
                <a:cs typeface="+mj-lt"/>
                <a:sym typeface="+mn-ea"/>
              </a:rPr>
              <a:t>（</a:t>
            </a:r>
            <a:r>
              <a:rPr lang="en-US" altLang="zh-CN" sz="1200">
                <a:solidFill>
                  <a:schemeClr val="tx1"/>
                </a:solidFill>
                <a:latin typeface="+mj-lt"/>
                <a:cs typeface="+mj-lt"/>
                <a:sym typeface="+mn-ea"/>
              </a:rPr>
              <a:t>2</a:t>
            </a:r>
            <a:r>
              <a:rPr lang="en-US" altLang="zh-CN" sz="1200">
                <a:solidFill>
                  <a:schemeClr val="tx1"/>
                </a:solidFill>
                <a:latin typeface="+mj-lt"/>
                <a:cs typeface="+mj-lt"/>
                <a:sym typeface="+mn-ea"/>
              </a:rPr>
              <a:t>,642 US Gal.)</a:t>
            </a:r>
            <a:endParaRPr lang="zh-CN" altLang="en-US" sz="1200">
              <a:solidFill>
                <a:schemeClr val="tx1"/>
              </a:solidFill>
              <a:latin typeface="+mj-lt"/>
              <a:cs typeface="+mj-lt"/>
            </a:endParaRPr>
          </a:p>
          <a:p>
            <a:pPr algn="dist"/>
            <a:r>
              <a:rPr lang="en-US" altLang="zh-CN" sz="1200" b="1">
                <a:solidFill>
                  <a:schemeClr val="tx1"/>
                </a:solidFill>
                <a:latin typeface="+mj-lt"/>
                <a:cs typeface="+mj-lt"/>
                <a:sym typeface="+mn-ea"/>
              </a:rPr>
              <a:t>Fresh Water</a:t>
            </a:r>
            <a:r>
              <a:rPr lang="zh-CN" altLang="en-US" sz="1200" b="1">
                <a:solidFill>
                  <a:schemeClr val="tx1"/>
                </a:solidFill>
                <a:latin typeface="+mj-lt"/>
                <a:cs typeface="+mj-lt"/>
                <a:sym typeface="+mn-ea"/>
              </a:rPr>
              <a:t>:</a:t>
            </a:r>
            <a:r>
              <a:rPr lang="zh-CN" altLang="en-US" sz="1200">
                <a:solidFill>
                  <a:schemeClr val="tx1"/>
                </a:solidFill>
                <a:latin typeface="+mj-lt"/>
                <a:cs typeface="+mj-lt"/>
                <a:sym typeface="+mn-ea"/>
              </a:rPr>
              <a:t>	</a:t>
            </a:r>
            <a:r>
              <a:rPr lang="en-US" altLang="zh-CN" sz="1200">
                <a:solidFill>
                  <a:schemeClr val="tx1"/>
                </a:solidFill>
                <a:latin typeface="+mj-lt"/>
                <a:cs typeface="+mj-lt"/>
                <a:sym typeface="+mn-ea"/>
              </a:rPr>
              <a:t>                                     1,500Ltrs</a:t>
            </a:r>
            <a:r>
              <a:rPr lang="zh-CN" altLang="en-US" sz="1200">
                <a:solidFill>
                  <a:schemeClr val="tx1"/>
                </a:solidFill>
                <a:latin typeface="+mj-lt"/>
                <a:cs typeface="+mj-lt"/>
                <a:sym typeface="+mn-ea"/>
              </a:rPr>
              <a:t>（</a:t>
            </a:r>
            <a:r>
              <a:rPr lang="en-US" altLang="zh-CN" sz="1200">
                <a:solidFill>
                  <a:schemeClr val="tx1"/>
                </a:solidFill>
                <a:latin typeface="+mj-lt"/>
                <a:cs typeface="+mj-lt"/>
                <a:sym typeface="+mn-ea"/>
              </a:rPr>
              <a:t>396 US Gal.)</a:t>
            </a:r>
            <a:endParaRPr lang="zh-CN" altLang="en-US" sz="1200">
              <a:solidFill>
                <a:schemeClr val="tx1"/>
              </a:solidFill>
              <a:latin typeface="+mj-lt"/>
              <a:cs typeface="+mj-lt"/>
            </a:endParaRPr>
          </a:p>
          <a:p>
            <a:pPr algn="dist"/>
            <a:r>
              <a:rPr lang="en-US" altLang="zh-CN" sz="1200" b="1">
                <a:solidFill>
                  <a:schemeClr val="tx1"/>
                </a:solidFill>
                <a:latin typeface="+mj-lt"/>
                <a:cs typeface="+mj-lt"/>
              </a:rPr>
              <a:t>Max S</a:t>
            </a:r>
            <a:r>
              <a:rPr lang="zh-CN" altLang="en-US" sz="1200" b="1">
                <a:solidFill>
                  <a:schemeClr val="tx1"/>
                </a:solidFill>
                <a:latin typeface="+mj-lt"/>
                <a:cs typeface="+mj-lt"/>
              </a:rPr>
              <a:t>peed:</a:t>
            </a:r>
            <a:r>
              <a:rPr lang="zh-CN" altLang="en-US" sz="1200">
                <a:solidFill>
                  <a:schemeClr val="tx1"/>
                </a:solidFill>
                <a:latin typeface="+mj-lt"/>
                <a:cs typeface="+mj-lt"/>
              </a:rPr>
              <a:t>	               </a:t>
            </a:r>
            <a:r>
              <a:rPr lang="zh-CN" altLang="en-US" sz="900">
                <a:solidFill>
                  <a:schemeClr val="tx1"/>
                </a:solidFill>
                <a:latin typeface="+mj-lt"/>
                <a:cs typeface="+mj-lt"/>
              </a:rPr>
              <a:t>      </a:t>
            </a:r>
            <a:r>
              <a:rPr lang="en-US" altLang="zh-CN" sz="900">
                <a:solidFill>
                  <a:schemeClr val="tx1"/>
                </a:solidFill>
                <a:latin typeface="+mj-lt"/>
                <a:cs typeface="+mj-lt"/>
              </a:rPr>
              <a:t>   </a:t>
            </a:r>
            <a:r>
              <a:rPr lang="en-US" altLang="zh-CN" sz="1000">
                <a:solidFill>
                  <a:schemeClr val="tx1"/>
                </a:solidFill>
                <a:latin typeface="+mj-lt"/>
                <a:cs typeface="+mj-lt"/>
              </a:rPr>
              <a:t> </a:t>
            </a:r>
            <a:r>
              <a:rPr lang="zh-CN" altLang="en-US" sz="1200">
                <a:solidFill>
                  <a:schemeClr val="tx1"/>
                </a:solidFill>
                <a:latin typeface="+mj-lt"/>
                <a:cs typeface="+mj-lt"/>
              </a:rPr>
              <a:t> </a:t>
            </a:r>
            <a:r>
              <a:rPr lang="en-US" altLang="zh-CN" sz="1200">
                <a:solidFill>
                  <a:schemeClr val="tx1"/>
                </a:solidFill>
                <a:latin typeface="+mj-lt"/>
                <a:cs typeface="+mj-lt"/>
              </a:rPr>
              <a:t>                                                           </a:t>
            </a:r>
            <a:r>
              <a:rPr lang="en-US" sz="1200">
                <a:solidFill>
                  <a:schemeClr val="tx1"/>
                </a:solidFill>
                <a:latin typeface="+mj-lt"/>
                <a:cs typeface="+mj-lt"/>
              </a:rPr>
              <a:t>20 K</a:t>
            </a:r>
            <a:r>
              <a:rPr lang="zh-CN" altLang="en-US" sz="1200">
                <a:solidFill>
                  <a:schemeClr val="tx1"/>
                </a:solidFill>
                <a:latin typeface="+mj-lt"/>
                <a:cs typeface="+mj-lt"/>
              </a:rPr>
              <a:t>n</a:t>
            </a:r>
            <a:r>
              <a:rPr lang="en-US" altLang="zh-CN" sz="1200">
                <a:solidFill>
                  <a:schemeClr val="tx1"/>
                </a:solidFill>
                <a:latin typeface="+mj-lt"/>
                <a:cs typeface="+mj-lt"/>
              </a:rPr>
              <a:t>ots</a:t>
            </a:r>
            <a:endParaRPr lang="zh-CN" altLang="en-US" sz="1200">
              <a:solidFill>
                <a:schemeClr val="tx1"/>
              </a:solidFill>
              <a:latin typeface="+mj-lt"/>
              <a:cs typeface="+mj-lt"/>
            </a:endParaRPr>
          </a:p>
          <a:p>
            <a:pPr algn="dist"/>
            <a:r>
              <a:rPr lang="zh-CN" altLang="en-US" sz="1200" b="1">
                <a:solidFill>
                  <a:schemeClr val="tx1"/>
                </a:solidFill>
                <a:latin typeface="+mj-lt"/>
                <a:cs typeface="+mj-lt"/>
              </a:rPr>
              <a:t>Range:</a:t>
            </a:r>
            <a:r>
              <a:rPr lang="zh-CN" altLang="en-US" sz="1200">
                <a:solidFill>
                  <a:schemeClr val="tx1"/>
                </a:solidFill>
                <a:latin typeface="+mj-lt"/>
                <a:cs typeface="+mj-lt"/>
              </a:rPr>
              <a:t>	</a:t>
            </a:r>
            <a:r>
              <a:rPr lang="zh-CN" altLang="en-US" sz="1000">
                <a:solidFill>
                  <a:schemeClr val="tx1"/>
                </a:solidFill>
                <a:latin typeface="+mj-lt"/>
                <a:cs typeface="+mj-lt"/>
              </a:rPr>
              <a:t>                                                          </a:t>
            </a:r>
            <a:r>
              <a:rPr lang="en-US" altLang="zh-CN" sz="1000">
                <a:solidFill>
                  <a:schemeClr val="tx1"/>
                </a:solidFill>
                <a:latin typeface="+mj-lt"/>
                <a:cs typeface="+mj-lt"/>
              </a:rPr>
              <a:t>                    </a:t>
            </a:r>
            <a:r>
              <a:rPr lang="en-US" altLang="zh-CN" sz="1200">
                <a:solidFill>
                  <a:schemeClr val="tx1"/>
                </a:solidFill>
                <a:latin typeface="+mj-lt"/>
                <a:cs typeface="+mj-lt"/>
              </a:rPr>
              <a:t> </a:t>
            </a:r>
            <a:r>
              <a:rPr lang="en-US" sz="1200">
                <a:solidFill>
                  <a:schemeClr val="tx1"/>
                </a:solidFill>
                <a:latin typeface="+mj-lt"/>
                <a:cs typeface="+mj-lt"/>
              </a:rPr>
              <a:t>2000NM@8Knots</a:t>
            </a:r>
            <a:r>
              <a:rPr lang="zh-CN" altLang="en-US" sz="1200">
                <a:solidFill>
                  <a:schemeClr val="tx1"/>
                </a:solidFill>
                <a:latin typeface="+mj-lt"/>
                <a:cs typeface="+mj-lt"/>
              </a:rPr>
              <a:t> </a:t>
            </a:r>
            <a:endParaRPr lang="zh-CN" altLang="en-US" sz="1200">
              <a:solidFill>
                <a:schemeClr val="tx1"/>
              </a:solidFill>
              <a:latin typeface="+mj-lt"/>
              <a:cs typeface="+mj-lt"/>
            </a:endParaRPr>
          </a:p>
          <a:p>
            <a:pPr algn="dist"/>
            <a:r>
              <a:rPr lang="en-US" sz="1200" b="1">
                <a:solidFill>
                  <a:schemeClr val="tx1"/>
                </a:solidFill>
                <a:latin typeface="+mj-lt"/>
                <a:cs typeface="+mj-lt"/>
                <a:sym typeface="+mn-ea"/>
              </a:rPr>
              <a:t>Guests and Crews</a:t>
            </a:r>
            <a:r>
              <a:rPr lang="zh-CN" altLang="en-US" sz="1200" b="1">
                <a:solidFill>
                  <a:schemeClr val="tx1"/>
                </a:solidFill>
                <a:latin typeface="+mj-lt"/>
                <a:cs typeface="+mj-lt"/>
                <a:sym typeface="+mn-ea"/>
              </a:rPr>
              <a:t>:</a:t>
            </a:r>
            <a:r>
              <a:rPr lang="zh-CN" altLang="en-US" sz="1200">
                <a:solidFill>
                  <a:schemeClr val="tx1"/>
                </a:solidFill>
                <a:latin typeface="+mj-lt"/>
                <a:cs typeface="+mj-lt"/>
                <a:sym typeface="+mn-ea"/>
              </a:rPr>
              <a:t>	            </a:t>
            </a:r>
            <a:r>
              <a:rPr lang="en-US" altLang="zh-CN" sz="1200">
                <a:solidFill>
                  <a:schemeClr val="tx1"/>
                </a:solidFill>
                <a:latin typeface="+mj-lt"/>
                <a:cs typeface="+mj-lt"/>
                <a:sym typeface="+mn-ea"/>
              </a:rPr>
              <a:t>                                      </a:t>
            </a:r>
            <a:r>
              <a:rPr lang="zh-CN" altLang="en-US" sz="1200">
                <a:solidFill>
                  <a:schemeClr val="tx1"/>
                </a:solidFill>
                <a:latin typeface="+mj-lt"/>
                <a:cs typeface="+mj-lt"/>
                <a:sym typeface="+mn-ea"/>
              </a:rPr>
              <a:t>A:12;B:18;C:24         </a:t>
            </a:r>
            <a:r>
              <a:rPr lang="en-US" altLang="zh-CN" sz="1200">
                <a:solidFill>
                  <a:schemeClr val="tx1"/>
                </a:solidFill>
                <a:latin typeface="+mj-lt"/>
                <a:cs typeface="+mj-lt"/>
                <a:sym typeface="+mn-ea"/>
              </a:rPr>
              <a:t>    </a:t>
            </a:r>
            <a:r>
              <a:rPr lang="zh-CN" altLang="en-US" sz="1200">
                <a:solidFill>
                  <a:schemeClr val="tx1"/>
                </a:solidFill>
                <a:latin typeface="+mj-lt"/>
                <a:cs typeface="+mj-lt"/>
                <a:sym typeface="+mn-ea"/>
              </a:rPr>
              <a:t> </a:t>
            </a:r>
            <a:r>
              <a:rPr lang="en-US" altLang="zh-CN" sz="1200">
                <a:solidFill>
                  <a:schemeClr val="tx1"/>
                </a:solidFill>
                <a:latin typeface="+mj-lt"/>
                <a:cs typeface="+mj-lt"/>
                <a:sym typeface="+mn-ea"/>
              </a:rPr>
              <a:t>                                                               </a:t>
            </a:r>
            <a:r>
              <a:rPr lang="zh-CN" altLang="en-US" sz="1200">
                <a:solidFill>
                  <a:schemeClr val="tx1"/>
                </a:solidFill>
                <a:latin typeface="+mj-lt"/>
                <a:cs typeface="+mj-lt"/>
                <a:sym typeface="+mn-ea"/>
              </a:rPr>
              <a:t>            </a:t>
            </a:r>
            <a:r>
              <a:rPr lang="en-US" altLang="zh-CN" sz="1200">
                <a:solidFill>
                  <a:schemeClr val="tx1"/>
                </a:solidFill>
                <a:latin typeface="+mj-lt"/>
                <a:cs typeface="+mj-lt"/>
                <a:sym typeface="+mn-ea"/>
              </a:rPr>
              <a:t>    </a:t>
            </a:r>
            <a:r>
              <a:rPr lang="zh-CN" altLang="en-US" sz="1200">
                <a:solidFill>
                  <a:schemeClr val="tx1"/>
                </a:solidFill>
                <a:latin typeface="+mj-lt"/>
                <a:cs typeface="+mj-lt"/>
                <a:sym typeface="+mn-ea"/>
              </a:rPr>
              <a:t> </a:t>
            </a:r>
            <a:r>
              <a:rPr lang="en-US" altLang="zh-CN" sz="1200">
                <a:solidFill>
                  <a:schemeClr val="tx1"/>
                </a:solidFill>
                <a:latin typeface="+mj-lt"/>
                <a:cs typeface="+mj-lt"/>
                <a:sym typeface="+mn-ea"/>
              </a:rPr>
              <a:t>                                                                   </a:t>
            </a:r>
            <a:endParaRPr lang="zh-CN" altLang="en-US" sz="1200">
              <a:solidFill>
                <a:schemeClr val="tx1"/>
              </a:solidFill>
              <a:latin typeface="+mj-lt"/>
              <a:cs typeface="+mj-lt"/>
              <a:sym typeface="+mn-ea"/>
            </a:endParaRPr>
          </a:p>
          <a:p>
            <a:pPr algn="dist"/>
            <a:r>
              <a:rPr lang="en-US" sz="1200" b="1">
                <a:solidFill>
                  <a:schemeClr val="tx1"/>
                </a:solidFill>
                <a:latin typeface="+mj-lt"/>
                <a:cs typeface="+mj-lt"/>
                <a:sym typeface="+mn-ea"/>
              </a:rPr>
              <a:t>Generators</a:t>
            </a:r>
            <a:r>
              <a:rPr lang="en-US" altLang="zh-CN" sz="1200" b="1">
                <a:solidFill>
                  <a:schemeClr val="tx1"/>
                </a:solidFill>
                <a:latin typeface="+mj-lt"/>
                <a:cs typeface="+mj-lt"/>
                <a:sym typeface="+mn-ea"/>
              </a:rPr>
              <a:t>:                </a:t>
            </a:r>
            <a:r>
              <a:rPr lang="en-US" altLang="zh-CN" sz="1200">
                <a:solidFill>
                  <a:schemeClr val="tx1"/>
                </a:solidFill>
                <a:latin typeface="+mj-lt"/>
                <a:cs typeface="+mj-lt"/>
                <a:sym typeface="+mn-ea"/>
              </a:rPr>
              <a:t>                                       2 </a:t>
            </a:r>
            <a:r>
              <a:rPr lang="en-US" altLang="zh-CN" sz="1200">
                <a:solidFill>
                  <a:schemeClr val="tx1"/>
                </a:solidFill>
                <a:latin typeface="Arial" panose="020B0604020202020204" pitchFamily="34" charset="0"/>
                <a:cs typeface="+mj-lt"/>
                <a:sym typeface="+mn-ea"/>
              </a:rPr>
              <a:t>× </a:t>
            </a:r>
            <a:r>
              <a:rPr lang="en-US" altLang="zh-CN" sz="1200">
                <a:solidFill>
                  <a:schemeClr val="tx1"/>
                </a:solidFill>
                <a:latin typeface="+mj-lt"/>
                <a:cs typeface="+mj-lt"/>
                <a:sym typeface="+mn-ea"/>
              </a:rPr>
              <a:t>Kohler 28KW</a:t>
            </a:r>
            <a:endParaRPr lang="en-US" altLang="zh-CN" sz="1200">
              <a:solidFill>
                <a:schemeClr val="tx1"/>
              </a:solidFill>
              <a:latin typeface="+mj-lt"/>
              <a:cs typeface="+mj-lt"/>
              <a:sym typeface="+mn-ea"/>
            </a:endParaRPr>
          </a:p>
          <a:p>
            <a:pPr algn="dist"/>
            <a:r>
              <a:rPr lang="en-US" sz="1200" b="1">
                <a:latin typeface="+mj-lt"/>
                <a:cs typeface="+mj-lt"/>
                <a:sym typeface="+mn-ea"/>
              </a:rPr>
              <a:t>Material</a:t>
            </a:r>
            <a:r>
              <a:rPr lang="en-US" altLang="zh-CN" sz="1200" b="1">
                <a:latin typeface="+mj-lt"/>
                <a:cs typeface="+mj-lt"/>
                <a:sym typeface="+mn-ea"/>
              </a:rPr>
              <a:t>:                </a:t>
            </a:r>
            <a:r>
              <a:rPr lang="en-US" altLang="zh-CN" sz="1200">
                <a:latin typeface="+mj-lt"/>
                <a:cs typeface="+mj-lt"/>
                <a:sym typeface="+mn-ea"/>
              </a:rPr>
              <a:t>                                                          GRP</a:t>
            </a:r>
            <a:endParaRPr lang="en-US" altLang="zh-CN" sz="1200">
              <a:latin typeface="+mj-lt"/>
              <a:cs typeface="+mj-lt"/>
              <a:sym typeface="+mn-ea"/>
            </a:endParaRPr>
          </a:p>
          <a:p>
            <a:pPr algn="dist"/>
            <a:r>
              <a:rPr lang="en-US" sz="1200" b="1">
                <a:latin typeface="+mj-lt"/>
                <a:cs typeface="+mj-lt"/>
                <a:sym typeface="+mn-ea"/>
              </a:rPr>
              <a:t>Classfication</a:t>
            </a:r>
            <a:r>
              <a:rPr lang="en-US" altLang="zh-CN" sz="1200" b="1">
                <a:latin typeface="+mj-lt"/>
                <a:cs typeface="+mj-lt"/>
                <a:sym typeface="+mn-ea"/>
              </a:rPr>
              <a:t>:                </a:t>
            </a:r>
            <a:r>
              <a:rPr lang="en-US" altLang="zh-CN" sz="1200">
                <a:latin typeface="+mj-lt"/>
                <a:cs typeface="+mj-lt"/>
                <a:sym typeface="+mn-ea"/>
              </a:rPr>
              <a:t>                                                           CE Certified</a:t>
            </a:r>
            <a:endParaRPr lang="en-US" altLang="zh-CN" sz="1200">
              <a:solidFill>
                <a:schemeClr val="tx1"/>
              </a:solidFill>
              <a:latin typeface="+mj-lt"/>
              <a:cs typeface="+mj-lt"/>
              <a:sym typeface="+mn-ea"/>
            </a:endParaRPr>
          </a:p>
          <a:p>
            <a:pPr algn="dist"/>
            <a:r>
              <a:rPr lang="en-US" sz="1200" b="1">
                <a:solidFill>
                  <a:schemeClr val="tx1"/>
                </a:solidFill>
                <a:latin typeface="+mj-lt"/>
                <a:cs typeface="+mj-lt"/>
                <a:sym typeface="+mn-ea"/>
              </a:rPr>
              <a:t>Builder</a:t>
            </a:r>
            <a:r>
              <a:rPr lang="en-US" altLang="zh-CN" sz="1200" b="1">
                <a:solidFill>
                  <a:schemeClr val="tx1"/>
                </a:solidFill>
                <a:latin typeface="+mj-lt"/>
                <a:cs typeface="+mj-lt"/>
                <a:sym typeface="+mn-ea"/>
              </a:rPr>
              <a:t>:                                                                                </a:t>
            </a:r>
            <a:r>
              <a:rPr lang="en-US" altLang="zh-CN" sz="1200">
                <a:solidFill>
                  <a:schemeClr val="tx1"/>
                </a:solidFill>
                <a:latin typeface="+mj-lt"/>
                <a:cs typeface="+mj-lt"/>
                <a:sym typeface="+mn-ea"/>
              </a:rPr>
              <a:t>Heysea Yachts</a:t>
            </a:r>
            <a:endParaRPr lang="en-US" altLang="zh-CN" sz="1200">
              <a:solidFill>
                <a:schemeClr val="tx1"/>
              </a:solidFill>
              <a:latin typeface="+mj-lt"/>
              <a:cs typeface="+mj-lt"/>
              <a:sym typeface="+mn-ea"/>
            </a:endParaRPr>
          </a:p>
          <a:p>
            <a:pPr algn="dist"/>
            <a:r>
              <a:rPr lang="en-US" sz="1200" b="1">
                <a:solidFill>
                  <a:schemeClr val="tx1"/>
                </a:solidFill>
                <a:latin typeface="+mj-lt"/>
                <a:cs typeface="+mj-lt"/>
                <a:sym typeface="+mn-ea"/>
              </a:rPr>
              <a:t>Exterior and Interior Design</a:t>
            </a:r>
            <a:r>
              <a:rPr lang="en-US" altLang="zh-CN" sz="1200" b="1">
                <a:solidFill>
                  <a:schemeClr val="tx1"/>
                </a:solidFill>
                <a:latin typeface="+mj-lt"/>
                <a:cs typeface="+mj-lt"/>
                <a:sym typeface="+mn-ea"/>
              </a:rPr>
              <a:t>:                </a:t>
            </a:r>
            <a:r>
              <a:rPr lang="en-US" altLang="zh-CN" sz="1200">
                <a:solidFill>
                  <a:schemeClr val="tx1"/>
                </a:solidFill>
                <a:latin typeface="+mj-lt"/>
                <a:cs typeface="+mj-lt"/>
                <a:sym typeface="+mn-ea"/>
              </a:rPr>
              <a:t>                                  Paolo Dose</a:t>
            </a:r>
            <a:endParaRPr lang="en-US" altLang="zh-CN" sz="1200">
              <a:solidFill>
                <a:schemeClr val="tx1"/>
              </a:solidFill>
              <a:latin typeface="+mj-lt"/>
              <a:cs typeface="+mj-lt"/>
              <a:sym typeface="+mn-ea"/>
            </a:endParaRPr>
          </a:p>
          <a:p>
            <a:pPr algn="dist"/>
            <a:endParaRPr lang="en-US" altLang="zh-CN" sz="1200">
              <a:solidFill>
                <a:schemeClr val="tx1">
                  <a:lumMod val="75000"/>
                  <a:lumOff val="25000"/>
                </a:schemeClr>
              </a:solidFill>
              <a:latin typeface="+mj-lt"/>
              <a:cs typeface="+mj-lt"/>
              <a:sym typeface="+mn-ea"/>
            </a:endParaRPr>
          </a:p>
          <a:p>
            <a:pPr algn="dist"/>
            <a:endParaRPr lang="en-US" altLang="zh-CN" sz="1200">
              <a:solidFill>
                <a:schemeClr val="tx1">
                  <a:lumMod val="75000"/>
                  <a:lumOff val="25000"/>
                </a:schemeClr>
              </a:solidFill>
              <a:latin typeface="+mj-lt"/>
              <a:cs typeface="+mj-lt"/>
              <a:sym typeface="+mn-ea"/>
            </a:endParaRPr>
          </a:p>
          <a:p>
            <a:pPr algn="dist"/>
            <a:endParaRPr lang="en-US" altLang="zh-CN" sz="1200">
              <a:solidFill>
                <a:schemeClr val="tx1">
                  <a:lumMod val="75000"/>
                  <a:lumOff val="25000"/>
                </a:schemeClr>
              </a:solidFill>
              <a:latin typeface="+mj-lt"/>
              <a:cs typeface="+mj-lt"/>
              <a:sym typeface="+mn-ea"/>
            </a:endParaRPr>
          </a:p>
          <a:p>
            <a:endParaRPr lang="en-US" altLang="zh-CN" sz="1200">
              <a:solidFill>
                <a:schemeClr val="tx1">
                  <a:lumMod val="75000"/>
                  <a:lumOff val="25000"/>
                </a:schemeClr>
              </a:solidFill>
              <a:latin typeface="+mj-lt"/>
              <a:cs typeface="+mj-lt"/>
              <a:sym typeface="+mn-ea"/>
            </a:endParaRPr>
          </a:p>
          <a:p>
            <a:endParaRPr lang="en-US" altLang="zh-CN" sz="1200">
              <a:solidFill>
                <a:schemeClr val="tx1">
                  <a:lumMod val="75000"/>
                  <a:lumOff val="25000"/>
                </a:schemeClr>
              </a:solidFill>
              <a:latin typeface="+mj-lt"/>
              <a:cs typeface="+mj-lt"/>
              <a:sym typeface="+mn-ea"/>
            </a:endParaRPr>
          </a:p>
          <a:p>
            <a:endParaRPr lang="en-US" altLang="zh-CN" sz="1200" b="1">
              <a:solidFill>
                <a:schemeClr val="tx1">
                  <a:lumMod val="75000"/>
                  <a:lumOff val="25000"/>
                </a:schemeClr>
              </a:solidFill>
              <a:latin typeface="+mj-lt"/>
              <a:cs typeface="+mj-lt"/>
              <a:sym typeface="+mn-ea"/>
            </a:endParaRPr>
          </a:p>
          <a:p>
            <a:endParaRPr lang="zh-CN" altLang="en-US" sz="1200">
              <a:solidFill>
                <a:schemeClr val="tx1">
                  <a:lumMod val="75000"/>
                  <a:lumOff val="25000"/>
                </a:schemeClr>
              </a:solidFill>
              <a:latin typeface="Arial" panose="020B0604020202020204" pitchFamily="34" charset="0"/>
              <a:cs typeface="Arial" panose="020B0604020202020204" pitchFamily="34" charset="0"/>
              <a:sym typeface="+mn-ea"/>
            </a:endParaRPr>
          </a:p>
          <a:p>
            <a:endParaRPr lang="zh-CN" altLang="en-US" sz="1200">
              <a:solidFill>
                <a:schemeClr val="tx1">
                  <a:lumMod val="75000"/>
                  <a:lumOff val="25000"/>
                </a:schemeClr>
              </a:solidFill>
              <a:latin typeface="Arial" panose="020B0604020202020204" pitchFamily="34" charset="0"/>
              <a:cs typeface="Arial" panose="020B0604020202020204" pitchFamily="34" charset="0"/>
              <a:sym typeface="+mn-ea"/>
            </a:endParaRPr>
          </a:p>
          <a:p>
            <a:endParaRPr lang="zh-CN" altLang="en-US" sz="1200">
              <a:solidFill>
                <a:schemeClr val="tx1">
                  <a:lumMod val="75000"/>
                  <a:lumOff val="25000"/>
                </a:schemeClr>
              </a:solidFill>
              <a:latin typeface="Arial" panose="020B0604020202020204" pitchFamily="34" charset="0"/>
              <a:cs typeface="Arial" panose="020B0604020202020204" pitchFamily="34" charset="0"/>
            </a:endParaRPr>
          </a:p>
          <a:p>
            <a:r>
              <a:rPr lang="zh-CN" altLang="en-US" sz="1200">
                <a:solidFill>
                  <a:schemeClr val="tx1">
                    <a:lumMod val="75000"/>
                    <a:lumOff val="25000"/>
                  </a:schemeClr>
                </a:solidFill>
                <a:latin typeface="Arial" panose="020B0604020202020204" pitchFamily="34" charset="0"/>
                <a:cs typeface="Arial" panose="020B0604020202020204" pitchFamily="34" charset="0"/>
              </a:rPr>
              <a:t>		</a:t>
            </a:r>
            <a:endParaRPr lang="zh-CN" altLang="en-US" sz="1200">
              <a:solidFill>
                <a:schemeClr val="tx1">
                  <a:lumMod val="75000"/>
                  <a:lumOff val="25000"/>
                </a:schemeClr>
              </a:solidFill>
              <a:latin typeface="Arial" panose="020B0604020202020204" pitchFamily="34" charset="0"/>
              <a:cs typeface="Arial" panose="020B0604020202020204" pitchFamily="34" charset="0"/>
            </a:endParaRPr>
          </a:p>
          <a:p>
            <a:r>
              <a:rPr lang="zh-CN" altLang="en-US" sz="1200">
                <a:solidFill>
                  <a:schemeClr val="tx1">
                    <a:lumMod val="75000"/>
                    <a:lumOff val="25000"/>
                  </a:schemeClr>
                </a:solidFill>
                <a:latin typeface="Arial" panose="020B0604020202020204" pitchFamily="34" charset="0"/>
                <a:cs typeface="Arial" panose="020B0604020202020204" pitchFamily="34" charset="0"/>
              </a:rPr>
              <a:t>	</a:t>
            </a:r>
            <a:endParaRPr lang="zh-CN" altLang="en-US" sz="1200">
              <a:solidFill>
                <a:schemeClr val="tx1">
                  <a:lumMod val="75000"/>
                  <a:lumOff val="25000"/>
                </a:schemeClr>
              </a:solidFill>
              <a:latin typeface="Arial" panose="020B0604020202020204" pitchFamily="34" charset="0"/>
              <a:cs typeface="Arial" panose="020B0604020202020204" pitchFamily="34" charset="0"/>
            </a:endParaRPr>
          </a:p>
        </p:txBody>
      </p:sp>
      <p:pic>
        <p:nvPicPr>
          <p:cNvPr id="7" name="图片 6" descr="_SHR0688"/>
          <p:cNvPicPr>
            <a:picLocks noChangeAspect="1"/>
          </p:cNvPicPr>
          <p:nvPr/>
        </p:nvPicPr>
        <p:blipFill>
          <a:blip r:embed="rId7"/>
          <a:stretch>
            <a:fillRect/>
          </a:stretch>
        </p:blipFill>
        <p:spPr>
          <a:xfrm>
            <a:off x="10720705" y="0"/>
            <a:ext cx="10662920" cy="7559675"/>
          </a:xfrm>
          <a:prstGeom prst="rect">
            <a:avLst/>
          </a:prstGeom>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3" name="图片 2" descr="_SHR0700"/>
          <p:cNvPicPr>
            <a:picLocks noChangeAspect="1"/>
          </p:cNvPicPr>
          <p:nvPr/>
        </p:nvPicPr>
        <p:blipFill>
          <a:blip r:embed="rId1"/>
          <a:stretch>
            <a:fillRect/>
          </a:stretch>
        </p:blipFill>
        <p:spPr>
          <a:xfrm>
            <a:off x="8884920" y="-15240"/>
            <a:ext cx="12593955" cy="7574915"/>
          </a:xfrm>
          <a:prstGeom prst="rect">
            <a:avLst/>
          </a:prstGeom>
        </p:spPr>
      </p:pic>
      <p:pic>
        <p:nvPicPr>
          <p:cNvPr id="2" name="图片 1" descr="DJI_20240304184102_0295_D_SHANR"/>
          <p:cNvPicPr>
            <a:picLocks noChangeAspect="1"/>
          </p:cNvPicPr>
          <p:nvPr/>
        </p:nvPicPr>
        <p:blipFill>
          <a:blip r:embed="rId2"/>
          <a:stretch>
            <a:fillRect/>
          </a:stretch>
        </p:blipFill>
        <p:spPr>
          <a:xfrm>
            <a:off x="0" y="-15240"/>
            <a:ext cx="10113645" cy="7574915"/>
          </a:xfrm>
          <a:prstGeom prst="rect">
            <a:avLst/>
          </a:prstGeom>
        </p:spPr>
      </p:pic>
      <p:sp>
        <p:nvSpPr>
          <p:cNvPr id="7" name="矩形 6"/>
          <p:cNvSpPr/>
          <p:nvPr>
            <p:custDataLst>
              <p:tags r:id="rId3"/>
            </p:custDataLst>
          </p:nvPr>
        </p:nvSpPr>
        <p:spPr>
          <a:xfrm>
            <a:off x="9508490" y="-15240"/>
            <a:ext cx="1047750" cy="7574915"/>
          </a:xfrm>
          <a:prstGeom prst="rect">
            <a:avLst/>
          </a:prstGeom>
          <a:solidFill>
            <a:srgbClr val="CECACB"/>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pic>
        <p:nvPicPr>
          <p:cNvPr id="15" name="图片 14" descr="未标题-1"/>
          <p:cNvPicPr>
            <a:picLocks noChangeAspect="1"/>
          </p:cNvPicPr>
          <p:nvPr>
            <p:custDataLst>
              <p:tags r:id="rId4"/>
            </p:custDataLst>
          </p:nvPr>
        </p:nvPicPr>
        <p:blipFill>
          <a:blip r:embed="rId5"/>
          <a:srcRect t="46682"/>
          <a:stretch>
            <a:fillRect/>
          </a:stretch>
        </p:blipFill>
        <p:spPr>
          <a:xfrm rot="16200000">
            <a:off x="7954010" y="2833529"/>
            <a:ext cx="4732655" cy="1892618"/>
          </a:xfrm>
          <a:prstGeom prst="rect">
            <a:avLst/>
          </a:prstGeom>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2" name="矩形 11"/>
          <p:cNvSpPr/>
          <p:nvPr>
            <p:custDataLst>
              <p:tags r:id="rId1"/>
            </p:custDataLst>
          </p:nvPr>
        </p:nvSpPr>
        <p:spPr>
          <a:xfrm>
            <a:off x="0" y="1270"/>
            <a:ext cx="11532235" cy="7579360"/>
          </a:xfrm>
          <a:prstGeom prst="rect">
            <a:avLst/>
          </a:prstGeom>
          <a:solidFill>
            <a:srgbClr val="CECACB"/>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scene3d>
              <a:camera prst="orthographicFront"/>
              <a:lightRig rig="threePt" dir="t"/>
            </a:scene3d>
          </a:bodyPr>
          <a:p>
            <a:pPr algn="ctr"/>
            <a:endParaRPr lang="zh-CN" altLang="en-US">
              <a:solidFill>
                <a:schemeClr val="tx1"/>
              </a:solidFill>
              <a:effectLst>
                <a:outerShdw blurRad="38100" dist="19050" dir="2700000" algn="tl" rotWithShape="0">
                  <a:schemeClr val="dk1">
                    <a:alpha val="40000"/>
                  </a:schemeClr>
                </a:outerShdw>
              </a:effectLst>
            </a:endParaRPr>
          </a:p>
        </p:txBody>
      </p:sp>
      <p:pic>
        <p:nvPicPr>
          <p:cNvPr id="5" name="图片 4" descr="微信图片_20240328155015"/>
          <p:cNvPicPr>
            <a:picLocks noChangeAspect="1"/>
          </p:cNvPicPr>
          <p:nvPr/>
        </p:nvPicPr>
        <p:blipFill>
          <a:blip r:embed="rId2"/>
          <a:stretch>
            <a:fillRect/>
          </a:stretch>
        </p:blipFill>
        <p:spPr>
          <a:xfrm>
            <a:off x="6260465" y="1270"/>
            <a:ext cx="15123160" cy="7579995"/>
          </a:xfrm>
          <a:prstGeom prst="rect">
            <a:avLst/>
          </a:prstGeom>
        </p:spPr>
      </p:pic>
      <p:sp>
        <p:nvSpPr>
          <p:cNvPr id="11" name="文本框 10"/>
          <p:cNvSpPr txBox="1"/>
          <p:nvPr>
            <p:custDataLst>
              <p:tags r:id="rId3"/>
            </p:custDataLst>
          </p:nvPr>
        </p:nvSpPr>
        <p:spPr>
          <a:xfrm>
            <a:off x="699135" y="3529330"/>
            <a:ext cx="4630420" cy="501015"/>
          </a:xfrm>
          <a:prstGeom prst="rect">
            <a:avLst/>
          </a:prstGeom>
          <a:noFill/>
        </p:spPr>
        <p:txBody>
          <a:bodyPr wrap="square" rtlCol="0">
            <a:noAutofit/>
          </a:bodyPr>
          <a:p>
            <a:pPr indent="0" algn="ctr" fontAlgn="auto">
              <a:lnSpc>
                <a:spcPts val="3000"/>
              </a:lnSpc>
            </a:pPr>
            <a:r>
              <a:rPr lang="en-US" altLang="zh-CN" sz="2800">
                <a:solidFill>
                  <a:schemeClr val="tx1"/>
                </a:solidFill>
                <a:latin typeface="Modern No. 20" panose="02070704070505020303" charset="0"/>
                <a:ea typeface="字魂36号-正文宋楷" panose="02000000000000000000" pitchFamily="2" charset="-122"/>
                <a:cs typeface="Modern No. 20" panose="02070704070505020303" charset="0"/>
              </a:rPr>
              <a:t>FREE YOUR LIFE </a:t>
            </a:r>
            <a:endParaRPr lang="en-US" altLang="zh-CN" sz="2800">
              <a:solidFill>
                <a:schemeClr val="tx1"/>
              </a:solidFill>
              <a:latin typeface="Modern No. 20" panose="02070704070505020303" charset="0"/>
              <a:ea typeface="字魂36号-正文宋楷" panose="02000000000000000000" pitchFamily="2" charset="-122"/>
              <a:cs typeface="Modern No. 20" panose="02070704070505020303" charset="0"/>
            </a:endParaRPr>
          </a:p>
        </p:txBody>
      </p:sp>
    </p:spTree>
  </p:cSld>
  <p:clrMapOvr>
    <a:masterClrMapping/>
  </p:clrMapOvr>
</p:sld>
</file>

<file path=ppt/tags/tag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05081"/>
</p:tagLst>
</file>

<file path=ppt/tags/tag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05081"/>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62.xml><?xml version="1.0" encoding="utf-8"?>
<p:tagLst xmlns:p="http://schemas.openxmlformats.org/presentationml/2006/main">
  <p:tag name="KSO_WM_TEMPLATE_THUMBS_INDEX" val="1、4、7、12、13、14、15、16、17、18、20、24、25、28、33、36、40、43、44"/>
  <p:tag name="KSO_WM_TEMPLATE_SUBCATEGORY" val="19"/>
  <p:tag name="KSO_WM_TAG_VERSION" val="1.0"/>
  <p:tag name="KSO_WM_BEAUTIFY_FLAG" val="#wm#"/>
  <p:tag name="KSO_WM_TEMPLATE_CATEGORY" val="custom"/>
  <p:tag name="KSO_WM_TEMPLATE_INDEX" val="20205081"/>
  <p:tag name="KSO_WM_TEMPLATE_MASTER_TYPE" val="0"/>
  <p:tag name="KSO_WM_TEMPLATE_COLOR_TYPE" val="1"/>
  <p:tag name="KSO_WM_UNIT_SHOW_EDIT_AREA_INDICATION" val="1"/>
</p:tagLst>
</file>

<file path=ppt/tags/tag63.xml><?xml version="1.0" encoding="utf-8"?>
<p:tagLst xmlns:p="http://schemas.openxmlformats.org/presentationml/2006/main">
  <p:tag name="KSO_WM_BEAUTIFY_FLAG" val=""/>
</p:tagLst>
</file>

<file path=ppt/tags/tag64.xml><?xml version="1.0" encoding="utf-8"?>
<p:tagLst xmlns:p="http://schemas.openxmlformats.org/presentationml/2006/main">
  <p:tag name="KSO_WM_BEAUTIFY_FLAG" val=""/>
</p:tagLst>
</file>

<file path=ppt/tags/tag65.xml><?xml version="1.0" encoding="utf-8"?>
<p:tagLst xmlns:p="http://schemas.openxmlformats.org/presentationml/2006/main">
  <p:tag name="KSO_WM_BEAUTIFY_FLAG" val=""/>
</p:tagLst>
</file>

<file path=ppt/tags/tag66.xml><?xml version="1.0" encoding="utf-8"?>
<p:tagLst xmlns:p="http://schemas.openxmlformats.org/presentationml/2006/main">
  <p:tag name="KSO_WM_BEAUTIFY_FLAG" val=""/>
</p:tagLst>
</file>

<file path=ppt/tags/tag67.xml><?xml version="1.0" encoding="utf-8"?>
<p:tagLst xmlns:p="http://schemas.openxmlformats.org/presentationml/2006/main">
  <p:tag name="KSO_WM_BEAUTIFY_FLAG" val=""/>
</p:tagLst>
</file>

<file path=ppt/tags/tag68.xml><?xml version="1.0" encoding="utf-8"?>
<p:tagLst xmlns:p="http://schemas.openxmlformats.org/presentationml/2006/main">
  <p:tag name="KSO_WM_BEAUTIFY_FLAG" val=""/>
</p:tagLst>
</file>

<file path=ppt/tags/tag69.xml><?xml version="1.0" encoding="utf-8"?>
<p:tagLst xmlns:p="http://schemas.openxmlformats.org/presentationml/2006/main">
  <p:tag name="KSO_WM_BEAUTIFY_FLAG" val=""/>
</p:tagLst>
</file>

<file path=ppt/tags/tag70.xml><?xml version="1.0" encoding="utf-8"?>
<p:tagLst xmlns:p="http://schemas.openxmlformats.org/presentationml/2006/main">
  <p:tag name="KSO_WM_BEAUTIFY_FLAG" val=""/>
</p:tagLst>
</file>

<file path=ppt/tags/tag71.xml><?xml version="1.0" encoding="utf-8"?>
<p:tagLst xmlns:p="http://schemas.openxmlformats.org/presentationml/2006/main">
  <p:tag name="KSO_WM_BEAUTIFY_FLAG" val=""/>
</p:tagLst>
</file>

<file path=ppt/tags/tag72.xml><?xml version="1.0" encoding="utf-8"?>
<p:tagLst xmlns:p="http://schemas.openxmlformats.org/presentationml/2006/main">
  <p:tag name="KSO_WM_BEAUTIFY_FLAG" val=""/>
</p:tagLst>
</file>

<file path=ppt/tags/tag73.xml><?xml version="1.0" encoding="utf-8"?>
<p:tagLst xmlns:p="http://schemas.openxmlformats.org/presentationml/2006/main">
  <p:tag name="KSO_WM_BEAUTIFY_FLAG" val=""/>
</p:tagLst>
</file>

<file path=ppt/tags/tag74.xml><?xml version="1.0" encoding="utf-8"?>
<p:tagLst xmlns:p="http://schemas.openxmlformats.org/presentationml/2006/main">
  <p:tag name="KSO_WM_BEAUTIFY_FLAG" val=""/>
</p:tagLst>
</file>

<file path=ppt/tags/tag75.xml><?xml version="1.0" encoding="utf-8"?>
<p:tagLst xmlns:p="http://schemas.openxmlformats.org/presentationml/2006/main">
  <p:tag name="KSO_WM_BEAUTIFY_FLAG" val=""/>
</p:tagLst>
</file>

<file path=ppt/tags/tag76.xml><?xml version="1.0" encoding="utf-8"?>
<p:tagLst xmlns:p="http://schemas.openxmlformats.org/presentationml/2006/main">
  <p:tag name="KSO_WM_BEAUTIFY_FLAG" val=""/>
</p:tagLst>
</file>

<file path=ppt/tags/tag77.xml><?xml version="1.0" encoding="utf-8"?>
<p:tagLst xmlns:p="http://schemas.openxmlformats.org/presentationml/2006/main">
  <p:tag name="KSO_WM_BEAUTIFY_FLAG" val=""/>
</p:tagLst>
</file>

<file path=ppt/tags/tag78.xml><?xml version="1.0" encoding="utf-8"?>
<p:tagLst xmlns:p="http://schemas.openxmlformats.org/presentationml/2006/main">
  <p:tag name="KSO_WM_BEAUTIFY_FLAG" val=""/>
</p:tagLst>
</file>

<file path=ppt/tags/tag79.xml><?xml version="1.0" encoding="utf-8"?>
<p:tagLst xmlns:p="http://schemas.openxmlformats.org/presentationml/2006/main">
  <p:tag name="KSO_WM_BEAUTIFY_FLAG" val=""/>
</p:tagLst>
</file>

<file path=ppt/tags/tag80.xml><?xml version="1.0" encoding="utf-8"?>
<p:tagLst xmlns:p="http://schemas.openxmlformats.org/presentationml/2006/main">
  <p:tag name="KSO_WM_BEAUTIFY_FLAG" val=""/>
</p:tagLst>
</file>

<file path=ppt/tags/tag81.xml><?xml version="1.0" encoding="utf-8"?>
<p:tagLst xmlns:p="http://schemas.openxmlformats.org/presentationml/2006/main">
  <p:tag name="KSO_WM_BEAUTIFY_FLAG" val=""/>
</p:tagLst>
</file>

<file path=ppt/tags/tag82.xml><?xml version="1.0" encoding="utf-8"?>
<p:tagLst xmlns:p="http://schemas.openxmlformats.org/presentationml/2006/main">
  <p:tag name="KSO_WM_BEAUTIFY_FLAG" val=""/>
</p:tagLst>
</file>

<file path=ppt/tags/tag83.xml><?xml version="1.0" encoding="utf-8"?>
<p:tagLst xmlns:p="http://schemas.openxmlformats.org/presentationml/2006/main">
  <p:tag name="KSO_WM_BEAUTIFY_FLAG" val=""/>
</p:tagLst>
</file>

<file path=ppt/tags/tag84.xml><?xml version="1.0" encoding="utf-8"?>
<p:tagLst xmlns:p="http://schemas.openxmlformats.org/presentationml/2006/main">
  <p:tag name="KSO_WM_BEAUTIFY_FLAG" val=""/>
</p:tagLst>
</file>

<file path=ppt/tags/tag85.xml><?xml version="1.0" encoding="utf-8"?>
<p:tagLst xmlns:p="http://schemas.openxmlformats.org/presentationml/2006/main">
  <p:tag name="KSO_WM_BEAUTIFY_FLAG" val=""/>
</p:tagLst>
</file>

<file path=ppt/tags/tag86.xml><?xml version="1.0" encoding="utf-8"?>
<p:tagLst xmlns:p="http://schemas.openxmlformats.org/presentationml/2006/main">
  <p:tag name="KSO_WM_BEAUTIFY_FLAG" val=""/>
</p:tagLst>
</file>

<file path=ppt/tags/tag87.xml><?xml version="1.0" encoding="utf-8"?>
<p:tagLst xmlns:p="http://schemas.openxmlformats.org/presentationml/2006/main">
  <p:tag name="KSO_WM_BEAUTIFY_FLAG" val=""/>
</p:tagLst>
</file>

<file path=ppt/tags/tag88.xml><?xml version="1.0" encoding="utf-8"?>
<p:tagLst xmlns:p="http://schemas.openxmlformats.org/presentationml/2006/main">
  <p:tag name="KSO_WM_BEAUTIFY_FLAG" val=""/>
</p:tagLst>
</file>

<file path=ppt/tags/tag89.xml><?xml version="1.0" encoding="utf-8"?>
<p:tagLst xmlns:p="http://schemas.openxmlformats.org/presentationml/2006/main">
  <p:tag name="KSO_WM_BEAUTIFY_FLAG" val=""/>
</p:tagLst>
</file>

<file path=ppt/tags/tag90.xml><?xml version="1.0" encoding="utf-8"?>
<p:tagLst xmlns:p="http://schemas.openxmlformats.org/presentationml/2006/main">
  <p:tag name="KSO_WM_BEAUTIFY_FLAG" val=""/>
</p:tagLst>
</file>

<file path=ppt/tags/tag91.xml><?xml version="1.0" encoding="utf-8"?>
<p:tagLst xmlns:p="http://schemas.openxmlformats.org/presentationml/2006/main">
  <p:tag name="KSO_WM_BEAUTIFY_FLAG" val=""/>
</p:tagLst>
</file>

<file path=ppt/tags/tag92.xml><?xml version="1.0" encoding="utf-8"?>
<p:tagLst xmlns:p="http://schemas.openxmlformats.org/presentationml/2006/main">
  <p:tag name="KSO_WM_BEAUTIFY_FLAG" val=""/>
</p:tagLst>
</file>

<file path=ppt/tags/tag93.xml><?xml version="1.0" encoding="utf-8"?>
<p:tagLst xmlns:p="http://schemas.openxmlformats.org/presentationml/2006/main">
  <p:tag name="KSO_WM_BEAUTIFY_FLAG" val=""/>
</p:tagLst>
</file>

<file path=ppt/tags/tag94.xml><?xml version="1.0" encoding="utf-8"?>
<p:tagLst xmlns:p="http://schemas.openxmlformats.org/presentationml/2006/main">
  <p:tag name="KSO_WM_BEAUTIFY_FLAG" val=""/>
</p:tagLst>
</file>

<file path=ppt/tags/tag95.xml><?xml version="1.0" encoding="utf-8"?>
<p:tagLst xmlns:p="http://schemas.openxmlformats.org/presentationml/2006/main">
  <p:tag name="KSO_WM_BEAUTIFY_FLAG" val=""/>
</p:tagLst>
</file>

<file path=ppt/tags/tag96.xml><?xml version="1.0" encoding="utf-8"?>
<p:tagLst xmlns:p="http://schemas.openxmlformats.org/presentationml/2006/main">
  <p:tag name="KSO_WM_BEAUTIFY_FLAG" val=""/>
</p:tagLst>
</file>

<file path=ppt/tags/tag97.xml><?xml version="1.0" encoding="utf-8"?>
<p:tagLst xmlns:p="http://schemas.openxmlformats.org/presentationml/2006/main">
  <p:tag name="KSO_WM_BEAUTIFY_FLAG" val=""/>
</p:tagLst>
</file>

<file path=ppt/tags/tag98.xml><?xml version="1.0" encoding="utf-8"?>
<p:tagLst xmlns:p="http://schemas.openxmlformats.org/presentationml/2006/main">
  <p:tag name="KSO_WM_BEAUTIFY_FLAG" val=""/>
</p:tagLst>
</file>

<file path=ppt/tags/tag99.xml><?xml version="1.0" encoding="utf-8"?>
<p:tagLst xmlns:p="http://schemas.openxmlformats.org/presentationml/2006/main">
  <p:tag name="KSO_WM_BEAUTIFY_FLAG" val=""/>
</p:tagLst>
</file>

<file path=ppt/tags/tag100.xml><?xml version="1.0" encoding="utf-8"?>
<p:tagLst xmlns:p="http://schemas.openxmlformats.org/presentationml/2006/main">
  <p:tag name="KSO_WM_BEAUTIFY_FLAG" val=""/>
</p:tagLst>
</file>

<file path=ppt/tags/tag101.xml><?xml version="1.0" encoding="utf-8"?>
<p:tagLst xmlns:p="http://schemas.openxmlformats.org/presentationml/2006/main">
  <p:tag name="KSO_WM_BEAUTIFY_FLAG" val=""/>
</p:tagLst>
</file>

<file path=ppt/tags/tag102.xml><?xml version="1.0" encoding="utf-8"?>
<p:tagLst xmlns:p="http://schemas.openxmlformats.org/presentationml/2006/main">
  <p:tag name="KSO_WM_BEAUTIFY_FLAG" val=""/>
</p:tagLst>
</file>

<file path=ppt/tags/tag103.xml><?xml version="1.0" encoding="utf-8"?>
<p:tagLst xmlns:p="http://schemas.openxmlformats.org/presentationml/2006/main">
  <p:tag name="KSO_WM_BEAUTIFY_FLAG" val=""/>
</p:tagLst>
</file>

<file path=ppt/tags/tag104.xml><?xml version="1.0" encoding="utf-8"?>
<p:tagLst xmlns:p="http://schemas.openxmlformats.org/presentationml/2006/main">
  <p:tag name="KSO_WM_BEAUTIFY_FLAG" val=""/>
</p:tagLst>
</file>

<file path=ppt/tags/tag105.xml><?xml version="1.0" encoding="utf-8"?>
<p:tagLst xmlns:p="http://schemas.openxmlformats.org/presentationml/2006/main">
  <p:tag name="KSO_WM_BEAUTIFY_FLAG" val=""/>
</p:tagLst>
</file>

<file path=ppt/tags/tag106.xml><?xml version="1.0" encoding="utf-8"?>
<p:tagLst xmlns:p="http://schemas.openxmlformats.org/presentationml/2006/main">
  <p:tag name="KSO_WM_BEAUTIFY_FLAG" val=""/>
</p:tagLst>
</file>

<file path=ppt/tags/tag107.xml><?xml version="1.0" encoding="utf-8"?>
<p:tagLst xmlns:p="http://schemas.openxmlformats.org/presentationml/2006/main">
  <p:tag name="KSO_WM_BEAUTIFY_FLAG" val=""/>
</p:tagLst>
</file>

<file path=ppt/tags/tag108.xml><?xml version="1.0" encoding="utf-8"?>
<p:tagLst xmlns:p="http://schemas.openxmlformats.org/presentationml/2006/main">
  <p:tag name="KSO_WM_BEAUTIFY_FLAG" val=""/>
</p:tagLst>
</file>

<file path=ppt/tags/tag109.xml><?xml version="1.0" encoding="utf-8"?>
<p:tagLst xmlns:p="http://schemas.openxmlformats.org/presentationml/2006/main">
  <p:tag name="KSO_WM_BEAUTIFY_FLAG" val=""/>
</p:tagLst>
</file>

<file path=ppt/tags/tag110.xml><?xml version="1.0" encoding="utf-8"?>
<p:tagLst xmlns:p="http://schemas.openxmlformats.org/presentationml/2006/main">
  <p:tag name="KSO_WM_BEAUTIFY_FLAG" val=""/>
</p:tagLst>
</file>

<file path=ppt/tags/tag111.xml><?xml version="1.0" encoding="utf-8"?>
<p:tagLst xmlns:p="http://schemas.openxmlformats.org/presentationml/2006/main">
  <p:tag name="KSO_WM_BEAUTIFY_FLAG" val=""/>
</p:tagLst>
</file>

<file path=ppt/tags/tag112.xml><?xml version="1.0" encoding="utf-8"?>
<p:tagLst xmlns:p="http://schemas.openxmlformats.org/presentationml/2006/main">
  <p:tag name="KSO_WM_BEAUTIFY_FLAG" val=""/>
</p:tagLst>
</file>

<file path=ppt/tags/tag113.xml><?xml version="1.0" encoding="utf-8"?>
<p:tagLst xmlns:p="http://schemas.openxmlformats.org/presentationml/2006/main">
  <p:tag name="KSO_WM_BEAUTIFY_FLAG" val=""/>
</p:tagLst>
</file>

<file path=ppt/tags/tag114.xml><?xml version="1.0" encoding="utf-8"?>
<p:tagLst xmlns:p="http://schemas.openxmlformats.org/presentationml/2006/main">
  <p:tag name="KSO_WM_BEAUTIFY_FLAG" val=""/>
</p:tagLst>
</file>

<file path=ppt/tags/tag115.xml><?xml version="1.0" encoding="utf-8"?>
<p:tagLst xmlns:p="http://schemas.openxmlformats.org/presentationml/2006/main">
  <p:tag name="KSO_WM_BEAUTIFY_FLAG" val=""/>
</p:tagLst>
</file>

<file path=ppt/tags/tag116.xml><?xml version="1.0" encoding="utf-8"?>
<p:tagLst xmlns:p="http://schemas.openxmlformats.org/presentationml/2006/main">
  <p:tag name="KSO_WM_BEAUTIFY_FLAG" val=""/>
</p:tagLst>
</file>

<file path=ppt/tags/tag117.xml><?xml version="1.0" encoding="utf-8"?>
<p:tagLst xmlns:p="http://schemas.openxmlformats.org/presentationml/2006/main">
  <p:tag name="KSO_WM_BEAUTIFY_FLAG" val=""/>
</p:tagLst>
</file>

<file path=ppt/tags/tag118.xml><?xml version="1.0" encoding="utf-8"?>
<p:tagLst xmlns:p="http://schemas.openxmlformats.org/presentationml/2006/main">
  <p:tag name="KSO_WM_BEAUTIFY_FLAG" val=""/>
</p:tagLst>
</file>

<file path=ppt/tags/tag119.xml><?xml version="1.0" encoding="utf-8"?>
<p:tagLst xmlns:p="http://schemas.openxmlformats.org/presentationml/2006/main">
  <p:tag name="KSO_WM_BEAUTIFY_FLAG" val=""/>
</p:tagLst>
</file>

<file path=ppt/tags/tag120.xml><?xml version="1.0" encoding="utf-8"?>
<p:tagLst xmlns:p="http://schemas.openxmlformats.org/presentationml/2006/main">
  <p:tag name="KSO_WM_BEAUTIFY_FLAG" val=""/>
</p:tagLst>
</file>

<file path=ppt/tags/tag121.xml><?xml version="1.0" encoding="utf-8"?>
<p:tagLst xmlns:p="http://schemas.openxmlformats.org/presentationml/2006/main">
  <p:tag name="KSO_WM_BEAUTIFY_FLAG" val=""/>
</p:tagLst>
</file>

<file path=ppt/tags/tag122.xml><?xml version="1.0" encoding="utf-8"?>
<p:tagLst xmlns:p="http://schemas.openxmlformats.org/presentationml/2006/main">
  <p:tag name="KSO_WM_BEAUTIFY_FLAG" val="#wm#"/>
  <p:tag name="KSO_WM_TEMPLATE_CATEGORY" val="custom"/>
  <p:tag name="KSO_WM_TEMPLATE_INDEX" val="20205081"/>
</p:tagLst>
</file>

<file path=ppt/tags/tag123.xml><?xml version="1.0" encoding="utf-8"?>
<p:tagLst xmlns:p="http://schemas.openxmlformats.org/presentationml/2006/main">
  <p:tag name="KSO_WM_BEAUTIFY_FLAG" val=""/>
</p:tagLst>
</file>

<file path=ppt/tags/tag124.xml><?xml version="1.0" encoding="utf-8"?>
<p:tagLst xmlns:p="http://schemas.openxmlformats.org/presentationml/2006/main">
  <p:tag name="KSO_WM_BEAUTIFY_FLAG" val=""/>
</p:tagLst>
</file>

<file path=ppt/tags/tag125.xml><?xml version="1.0" encoding="utf-8"?>
<p:tagLst xmlns:p="http://schemas.openxmlformats.org/presentationml/2006/main">
  <p:tag name="KSO_WM_BEAUTIFY_FLAG" val=""/>
</p:tagLst>
</file>

<file path=ppt/tags/tag126.xml><?xml version="1.0" encoding="utf-8"?>
<p:tagLst xmlns:p="http://schemas.openxmlformats.org/presentationml/2006/main">
  <p:tag name="KSO_WM_BEAUTIFY_FLAG" val=""/>
</p:tagLst>
</file>

<file path=ppt/tags/tag127.xml><?xml version="1.0" encoding="utf-8"?>
<p:tagLst xmlns:p="http://schemas.openxmlformats.org/presentationml/2006/main">
  <p:tag name="KSO_WM_BEAUTIFY_FLAG" val=""/>
</p:tagLst>
</file>

<file path=ppt/tags/tag128.xml><?xml version="1.0" encoding="utf-8"?>
<p:tagLst xmlns:p="http://schemas.openxmlformats.org/presentationml/2006/main">
  <p:tag name="KSO_WM_BEAUTIFY_FLAG" val=""/>
</p:tagLst>
</file>

<file path=ppt/tags/tag129.xml><?xml version="1.0" encoding="utf-8"?>
<p:tagLst xmlns:p="http://schemas.openxmlformats.org/presentationml/2006/main">
  <p:tag name="KSO_WM_BEAUTIFY_FLAG" val="#wm#"/>
  <p:tag name="KSO_WM_TEMPLATE_CATEGORY" val="custom"/>
  <p:tag name="KSO_WM_TEMPLATE_INDEX" val="20205081"/>
</p:tagLst>
</file>

<file path=ppt/tags/tag130.xml><?xml version="1.0" encoding="utf-8"?>
<p:tagLst xmlns:p="http://schemas.openxmlformats.org/presentationml/2006/main">
  <p:tag name="KSO_WM_BEAUTIFY_FLAG" val=""/>
</p:tagLst>
</file>

<file path=ppt/tags/tag131.xml><?xml version="1.0" encoding="utf-8"?>
<p:tagLst xmlns:p="http://schemas.openxmlformats.org/presentationml/2006/main">
  <p:tag name="KSO_WM_BEAUTIFY_FLAG" val=""/>
</p:tagLst>
</file>

<file path=ppt/tags/tag132.xml><?xml version="1.0" encoding="utf-8"?>
<p:tagLst xmlns:p="http://schemas.openxmlformats.org/presentationml/2006/main">
  <p:tag name="KSO_WM_BEAUTIFY_FLAG" val=""/>
</p:tagLst>
</file>

<file path=ppt/tags/tag133.xml><?xml version="1.0" encoding="utf-8"?>
<p:tagLst xmlns:p="http://schemas.openxmlformats.org/presentationml/2006/main">
  <p:tag name="KSO_WM_BEAUTIFY_FLAG" val=""/>
</p:tagLst>
</file>

<file path=ppt/tags/tag134.xml><?xml version="1.0" encoding="utf-8"?>
<p:tagLst xmlns:p="http://schemas.openxmlformats.org/presentationml/2006/main">
  <p:tag name="KSO_WM_BEAUTIFY_FLAG" val=""/>
</p:tagLst>
</file>

<file path=ppt/tags/tag135.xml><?xml version="1.0" encoding="utf-8"?>
<p:tagLst xmlns:p="http://schemas.openxmlformats.org/presentationml/2006/main">
  <p:tag name="KSO_WM_BEAUTIFY_FLAG" val=""/>
</p:tagLst>
</file>

<file path=ppt/tags/tag136.xml><?xml version="1.0" encoding="utf-8"?>
<p:tagLst xmlns:p="http://schemas.openxmlformats.org/presentationml/2006/main">
  <p:tag name="KSO_WM_BEAUTIFY_FLAG" val=""/>
</p:tagLst>
</file>

<file path=ppt/tags/tag137.xml><?xml version="1.0" encoding="utf-8"?>
<p:tagLst xmlns:p="http://schemas.openxmlformats.org/presentationml/2006/main">
  <p:tag name="KSO_WM_BEAUTIFY_FLAG" val=""/>
</p:tagLst>
</file>

<file path=ppt/tags/tag138.xml><?xml version="1.0" encoding="utf-8"?>
<p:tagLst xmlns:p="http://schemas.openxmlformats.org/presentationml/2006/main">
  <p:tag name="KSO_WM_BEAUTIFY_FLAG" val=""/>
</p:tagLst>
</file>

<file path=ppt/tags/tag139.xml><?xml version="1.0" encoding="utf-8"?>
<p:tagLst xmlns:p="http://schemas.openxmlformats.org/presentationml/2006/main">
  <p:tag name="KSO_WM_BEAUTIFY_FLAG" val=""/>
</p:tagLst>
</file>

<file path=ppt/tags/tag140.xml><?xml version="1.0" encoding="utf-8"?>
<p:tagLst xmlns:p="http://schemas.openxmlformats.org/presentationml/2006/main">
  <p:tag name="commondata" val="eyJoZGlkIjoiNzM3N2U0N2I0OGY0MjM3Mjc3NTVhYmRkOWQwY2RlZjcifQ=="/>
</p:tagLst>
</file>

<file path=ppt/theme/theme1.xml><?xml version="1.0" encoding="utf-8"?>
<a:theme xmlns:a="http://schemas.openxmlformats.org/drawingml/2006/main" name="WPS">
  <a:themeElements>
    <a:clrScheme name="WPS">
      <a:dk1>
        <a:sysClr val="windowText" lastClr="000000"/>
      </a:dk1>
      <a:lt1>
        <a:sysClr val="window" lastClr="FFFFFF"/>
      </a:lt1>
      <a:dk2>
        <a:srgbClr val="44546A"/>
      </a:dk2>
      <a:lt2>
        <a:srgbClr val="E7E6E6"/>
      </a:lt2>
      <a:accent1>
        <a:srgbClr val="4874CB"/>
      </a:accent1>
      <a:accent2>
        <a:srgbClr val="EE822F"/>
      </a:accent2>
      <a:accent3>
        <a:srgbClr val="F2BA02"/>
      </a:accent3>
      <a:accent4>
        <a:srgbClr val="75BD42"/>
      </a:accent4>
      <a:accent5>
        <a:srgbClr val="30C0B4"/>
      </a:accent5>
      <a:accent6>
        <a:srgbClr val="E54C5E"/>
      </a:accent6>
      <a:hlink>
        <a:srgbClr val="0026E5"/>
      </a:hlink>
      <a:folHlink>
        <a:srgbClr val="7E1FAD"/>
      </a:folHlink>
    </a:clrScheme>
    <a:fontScheme name="WPS">
      <a:majorFont>
        <a:latin typeface="Arial"/>
        <a:ea typeface="微软雅黑"/>
        <a:cs typeface=""/>
      </a:majorFont>
      <a:minorFont>
        <a:latin typeface="Arial"/>
        <a:ea typeface="微软雅黑"/>
        <a:cs typeface=""/>
      </a:minorFont>
    </a:fontScheme>
    <a:fmtScheme name="WPS">
      <a:fillStyleLst>
        <a:solidFill>
          <a:schemeClr val="phClr"/>
        </a:solidFill>
        <a:gradFill>
          <a:gsLst>
            <a:gs pos="0">
              <a:schemeClr val="phClr">
                <a:lumOff val="17500"/>
              </a:schemeClr>
            </a:gs>
            <a:gs pos="100000">
              <a:schemeClr val="phClr"/>
            </a:gs>
          </a:gsLst>
          <a:lin ang="2700000" scaled="0"/>
        </a:gradFill>
        <a:gradFill>
          <a:gsLst>
            <a:gs pos="0">
              <a:schemeClr val="phClr">
                <a:hueOff val="-2520000"/>
              </a:schemeClr>
            </a:gs>
            <a:gs pos="100000">
              <a:schemeClr val="phClr"/>
            </a:gs>
          </a:gsLst>
          <a:lin ang="2700000" scaled="0"/>
        </a:gradFill>
      </a:fillStyleLst>
      <a:lnStyleLst>
        <a:ln w="12700" cap="flat" cmpd="sng" algn="ctr">
          <a:solidFill>
            <a:schemeClr val="phClr"/>
          </a:solidFill>
          <a:prstDash val="solid"/>
          <a:miter lim="800000"/>
        </a:ln>
        <a:ln w="12700" cap="flat" cmpd="sng" algn="ctr">
          <a:solidFill>
            <a:schemeClr val="phClr"/>
          </a:solidFill>
          <a:prstDash val="solid"/>
          <a:miter lim="800000"/>
        </a:ln>
        <a:ln w="12700" cap="flat" cmpd="sng" algn="ctr">
          <a:gradFill>
            <a:gsLst>
              <a:gs pos="0">
                <a:schemeClr val="phClr">
                  <a:hueOff val="-4200000"/>
                </a:schemeClr>
              </a:gs>
              <a:gs pos="100000">
                <a:schemeClr val="phClr"/>
              </a:gs>
            </a:gsLst>
            <a:lin ang="2700000" scaled="1"/>
          </a:gradFill>
          <a:prstDash val="solid"/>
          <a:miter lim="800000"/>
        </a:ln>
      </a:lnStyleLst>
      <a:effectStyleLst>
        <a:effectStyle>
          <a:effectLst>
            <a:outerShdw blurRad="101600" dist="50800" dir="5400000" algn="ctr" rotWithShape="0">
              <a:schemeClr val="phClr">
                <a:alpha val="60000"/>
              </a:schemeClr>
            </a:outerShdw>
          </a:effectLst>
        </a:effectStyle>
        <a:effectStyle>
          <a:effectLst>
            <a:reflection stA="50000" endA="300" endPos="40000" dist="25400" dir="5400000" sy="-100000" algn="bl" rotWithShape="0"/>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6394</Words>
  <Application>WPS 演示</Application>
  <PresentationFormat>宽屏</PresentationFormat>
  <Paragraphs>161</Paragraphs>
  <Slides>22</Slides>
  <Notes>4</Notes>
  <HiddenSlides>0</HiddenSlides>
  <MMClips>0</MMClips>
  <ScaleCrop>false</ScaleCrop>
  <HeadingPairs>
    <vt:vector size="6" baseType="variant">
      <vt:variant>
        <vt:lpstr>已用的字体</vt:lpstr>
      </vt:variant>
      <vt:variant>
        <vt:i4>12</vt:i4>
      </vt:variant>
      <vt:variant>
        <vt:lpstr>主题</vt:lpstr>
      </vt:variant>
      <vt:variant>
        <vt:i4>1</vt:i4>
      </vt:variant>
      <vt:variant>
        <vt:lpstr>幻灯片标题</vt:lpstr>
      </vt:variant>
      <vt:variant>
        <vt:i4>22</vt:i4>
      </vt:variant>
    </vt:vector>
  </HeadingPairs>
  <TitlesOfParts>
    <vt:vector size="35" baseType="lpstr">
      <vt:lpstr>Arial</vt:lpstr>
      <vt:lpstr>宋体</vt:lpstr>
      <vt:lpstr>Wingdings</vt:lpstr>
      <vt:lpstr>Wingdings</vt:lpstr>
      <vt:lpstr>Californian FB</vt:lpstr>
      <vt:lpstr>Times New Roman</vt:lpstr>
      <vt:lpstr>微软雅黑</vt:lpstr>
      <vt:lpstr>Modern No. 20</vt:lpstr>
      <vt:lpstr>字魂36号-正文宋楷</vt:lpstr>
      <vt:lpstr>黑体</vt:lpstr>
      <vt:lpstr>Arial Unicode MS</vt:lpstr>
      <vt:lpstr>Calibri</vt:lpstr>
      <vt:lpstr>WPS</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空白演示</dc:title>
  <dc:creator/>
  <cp:lastModifiedBy>Wendy</cp:lastModifiedBy>
  <cp:revision>279</cp:revision>
  <dcterms:created xsi:type="dcterms:W3CDTF">2019-06-19T02:08:00Z</dcterms:created>
  <dcterms:modified xsi:type="dcterms:W3CDTF">2024-04-03T03:45:06Z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2052-12.1.0.16388</vt:lpwstr>
  </property>
  <property fmtid="{D5CDD505-2E9C-101B-9397-08002B2CF9AE}" pid="3" name="ICV">
    <vt:lpwstr>6F84974D863C4FA39F024E1D93C13F1C_13</vt:lpwstr>
  </property>
</Properties>
</file>