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61" r:id="rId8"/>
    <p:sldId id="314" r:id="rId9"/>
    <p:sldId id="293" r:id="rId10"/>
    <p:sldId id="279" r:id="rId11"/>
    <p:sldId id="305" r:id="rId12"/>
    <p:sldId id="306" r:id="rId13"/>
    <p:sldId id="308" r:id="rId14"/>
    <p:sldId id="307" r:id="rId15"/>
    <p:sldId id="310" r:id="rId16"/>
    <p:sldId id="312" r:id="rId17"/>
    <p:sldId id="272" r:id="rId18"/>
  </p:sldIdLst>
  <p:sldSz cx="21383625" cy="7559675"/>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0" userDrawn="1">
          <p15:clr>
            <a:srgbClr val="A4A3A4"/>
          </p15:clr>
        </p15:guide>
        <p15:guide id="2" pos="673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sakoff" initials="i" lastIdx="1" clrIdx="0"/>
  <p:cmAuthor id="2" name="作者" initials="作" lastIdx="0" clrIdx="2"/>
  <p:cmAuthor id="3" name="Administrator" initials="A" lastIdx="2"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BBB3"/>
    <a:srgbClr val="A1D2D8"/>
    <a:srgbClr val="3C8890"/>
    <a:srgbClr val="FFFFFF"/>
    <a:srgbClr val="A9C0D8"/>
    <a:srgbClr val="74A3C5"/>
    <a:srgbClr val="95D3F7"/>
    <a:srgbClr val="236FAC"/>
    <a:srgbClr val="2D70AE"/>
    <a:srgbClr val="2780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380"/>
        <p:guide pos="673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gs" Target="tags/tag134.xml"/><Relationship Id="rId22" Type="http://schemas.openxmlformats.org/officeDocument/2006/relationships/commentAuthors" Target="commentAuthors.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935627" y="1143000"/>
            <a:ext cx="8729254"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2102620" y="1008000"/>
            <a:ext cx="17187179" cy="2833512"/>
          </a:xfrm>
        </p:spPr>
        <p:txBody>
          <a:bodyPr lIns="90000" tIns="46800" rIns="90000" bIns="46800" anchor="b" anchorCtr="0">
            <a:normAutofit/>
          </a:bodyPr>
          <a:lstStyle>
            <a:lvl1pPr algn="ctr">
              <a:defRPr sz="6615"/>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2102620" y="3924850"/>
            <a:ext cx="17187179" cy="1623118"/>
          </a:xfrm>
        </p:spPr>
        <p:txBody>
          <a:bodyPr lIns="90000" tIns="46800" rIns="90000" bIns="46800">
            <a:normAutofit/>
          </a:bodyPr>
          <a:lstStyle>
            <a:lvl1pPr marL="0" indent="0" algn="ctr">
              <a:lnSpc>
                <a:spcPct val="110000"/>
              </a:lnSpc>
              <a:buNone/>
              <a:defRPr sz="2645" spc="200"/>
            </a:lvl1pPr>
            <a:lvl2pPr marL="504190" indent="0" algn="ctr">
              <a:buNone/>
              <a:defRPr sz="2205"/>
            </a:lvl2pPr>
            <a:lvl3pPr marL="1007745" indent="0" algn="ctr">
              <a:buNone/>
              <a:defRPr sz="1985"/>
            </a:lvl3pPr>
            <a:lvl4pPr marL="1511935" indent="0" algn="ctr">
              <a:buNone/>
              <a:defRPr sz="1765"/>
            </a:lvl4pPr>
            <a:lvl5pPr marL="2016125" indent="0" algn="ctr">
              <a:buNone/>
              <a:defRPr sz="1765"/>
            </a:lvl5pPr>
            <a:lvl6pPr marL="2520315" indent="0" algn="ctr">
              <a:buNone/>
              <a:defRPr sz="1765"/>
            </a:lvl6pPr>
            <a:lvl7pPr marL="3023870" indent="0" algn="ctr">
              <a:buNone/>
              <a:defRPr sz="1765"/>
            </a:lvl7pPr>
            <a:lvl8pPr marL="3528060" indent="0" algn="ctr">
              <a:buNone/>
              <a:defRPr sz="1765"/>
            </a:lvl8pPr>
            <a:lvl9pPr marL="4032250" indent="0" algn="ctr">
              <a:buNone/>
              <a:defRPr sz="1765"/>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067095" y="670677"/>
            <a:ext cx="19239285" cy="77782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1067095" y="1642961"/>
            <a:ext cx="19239285" cy="5246362"/>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3491738" y="4242331"/>
            <a:ext cx="13625986" cy="845291"/>
          </a:xfrm>
        </p:spPr>
        <p:txBody>
          <a:bodyPr lIns="90000" tIns="46800" rIns="90000" bIns="46800" anchor="b" anchorCtr="0">
            <a:normAutofit/>
          </a:bodyPr>
          <a:lstStyle>
            <a:lvl1pPr>
              <a:defRPr sz="485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3491738" y="5087622"/>
            <a:ext cx="13625986" cy="956409"/>
          </a:xfrm>
        </p:spPr>
        <p:txBody>
          <a:bodyPr lIns="90000" tIns="46800" rIns="90000" bIns="46800">
            <a:normAutofit/>
          </a:bodyPr>
          <a:lstStyle>
            <a:lvl1pPr marL="0" indent="0">
              <a:buNone/>
              <a:defRPr sz="1985">
                <a:solidFill>
                  <a:schemeClr val="tx1">
                    <a:lumMod val="65000"/>
                    <a:lumOff val="35000"/>
                  </a:schemeClr>
                </a:solidFill>
              </a:defRPr>
            </a:lvl1pPr>
            <a:lvl2pPr marL="504190" indent="0">
              <a:buNone/>
              <a:defRPr sz="1765">
                <a:solidFill>
                  <a:schemeClr val="tx1">
                    <a:tint val="75000"/>
                  </a:schemeClr>
                </a:solidFill>
              </a:defRPr>
            </a:lvl2pPr>
            <a:lvl3pPr marL="1007745" indent="0">
              <a:buNone/>
              <a:defRPr sz="1765">
                <a:solidFill>
                  <a:schemeClr val="tx1">
                    <a:tint val="75000"/>
                  </a:schemeClr>
                </a:solidFill>
              </a:defRPr>
            </a:lvl3pPr>
            <a:lvl4pPr marL="1511935" indent="0">
              <a:buNone/>
              <a:defRPr sz="1765">
                <a:solidFill>
                  <a:schemeClr val="tx1">
                    <a:tint val="75000"/>
                  </a:schemeClr>
                </a:solidFill>
              </a:defRPr>
            </a:lvl4pPr>
            <a:lvl5pPr marL="2016125" indent="0">
              <a:buNone/>
              <a:defRPr sz="1765">
                <a:solidFill>
                  <a:schemeClr val="tx1">
                    <a:tint val="75000"/>
                  </a:schemeClr>
                </a:solidFill>
              </a:defRPr>
            </a:lvl5pPr>
            <a:lvl6pPr marL="2520315" indent="0">
              <a:buNone/>
              <a:defRPr sz="1765">
                <a:solidFill>
                  <a:schemeClr val="tx1">
                    <a:tint val="75000"/>
                  </a:schemeClr>
                </a:solidFill>
              </a:defRPr>
            </a:lvl6pPr>
            <a:lvl7pPr marL="3023870" indent="0">
              <a:buNone/>
              <a:defRPr sz="1765">
                <a:solidFill>
                  <a:schemeClr val="tx1">
                    <a:tint val="75000"/>
                  </a:schemeClr>
                </a:solidFill>
              </a:defRPr>
            </a:lvl7pPr>
            <a:lvl8pPr marL="3528060" indent="0">
              <a:buNone/>
              <a:defRPr sz="1765">
                <a:solidFill>
                  <a:schemeClr val="tx1">
                    <a:tint val="75000"/>
                  </a:schemeClr>
                </a:solidFill>
              </a:defRPr>
            </a:lvl8pPr>
            <a:lvl9pPr marL="4032250" indent="0">
              <a:buNone/>
              <a:defRPr sz="1765">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067095" y="670677"/>
            <a:ext cx="19239285" cy="77782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1067095" y="1654866"/>
            <a:ext cx="9079781" cy="5234457"/>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11245542" y="1654866"/>
            <a:ext cx="9079781" cy="5234457"/>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067095" y="670677"/>
            <a:ext cx="19239285" cy="77782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1067095" y="1575496"/>
            <a:ext cx="9370233" cy="420661"/>
          </a:xfrm>
        </p:spPr>
        <p:txBody>
          <a:bodyPr lIns="101600" tIns="38100" rIns="76200" bIns="38100" anchor="t" anchorCtr="0">
            <a:normAutofit/>
          </a:bodyPr>
          <a:lstStyle>
            <a:lvl1pPr marL="0" indent="0">
              <a:lnSpc>
                <a:spcPct val="100000"/>
              </a:lnSpc>
              <a:buNone/>
              <a:defRPr sz="2205" b="1" spc="200">
                <a:solidFill>
                  <a:schemeClr val="tx1">
                    <a:lumMod val="75000"/>
                    <a:lumOff val="25000"/>
                  </a:schemeClr>
                </a:solidFill>
              </a:defRPr>
            </a:lvl1pPr>
            <a:lvl2pPr marL="504190" indent="0">
              <a:buNone/>
              <a:defRPr sz="2205" b="1"/>
            </a:lvl2pPr>
            <a:lvl3pPr marL="1007745" indent="0">
              <a:buNone/>
              <a:defRPr sz="1985" b="1"/>
            </a:lvl3pPr>
            <a:lvl4pPr marL="1511935" indent="0">
              <a:buNone/>
              <a:defRPr sz="1765" b="1"/>
            </a:lvl4pPr>
            <a:lvl5pPr marL="2016125" indent="0">
              <a:buNone/>
              <a:defRPr sz="1765" b="1"/>
            </a:lvl5pPr>
            <a:lvl6pPr marL="2520315" indent="0">
              <a:buNone/>
              <a:defRPr sz="1765" b="1"/>
            </a:lvl6pPr>
            <a:lvl7pPr marL="3023870" indent="0">
              <a:buNone/>
              <a:defRPr sz="1765" b="1"/>
            </a:lvl7pPr>
            <a:lvl8pPr marL="3528060" indent="0">
              <a:buNone/>
              <a:defRPr sz="1765" b="1"/>
            </a:lvl8pPr>
            <a:lvl9pPr marL="4032250" indent="0">
              <a:buNone/>
              <a:defRPr sz="1765"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1067095" y="2043780"/>
            <a:ext cx="9370233" cy="4845543"/>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10937112" y="1567260"/>
            <a:ext cx="9370233" cy="420661"/>
          </a:xfrm>
        </p:spPr>
        <p:txBody>
          <a:bodyPr vert="horz" lIns="101600" tIns="38100" rIns="76200" bIns="38100" rtlCol="0" anchor="t" anchorCtr="0">
            <a:normAutofit/>
          </a:bodyPr>
          <a:lstStyle>
            <a:lvl1pPr marL="0" indent="0">
              <a:lnSpc>
                <a:spcPct val="100000"/>
              </a:lnSpc>
              <a:buNone/>
              <a:defRPr sz="2205" b="1" spc="200">
                <a:solidFill>
                  <a:schemeClr val="tx1">
                    <a:lumMod val="75000"/>
                    <a:lumOff val="25000"/>
                  </a:schemeClr>
                </a:solidFill>
              </a:defRPr>
            </a:lvl1pPr>
            <a:lvl2pPr marL="504190" indent="0">
              <a:buNone/>
              <a:defRPr sz="2205" b="1"/>
            </a:lvl2pPr>
            <a:lvl3pPr marL="1007745" indent="0">
              <a:buNone/>
              <a:defRPr sz="1985" b="1"/>
            </a:lvl3pPr>
            <a:lvl4pPr marL="1511935" indent="0">
              <a:buNone/>
              <a:defRPr sz="1765" b="1"/>
            </a:lvl4pPr>
            <a:lvl5pPr marL="2016125" indent="0">
              <a:buNone/>
              <a:defRPr sz="1765" b="1"/>
            </a:lvl5pPr>
            <a:lvl6pPr marL="2520315" indent="0">
              <a:buNone/>
              <a:defRPr sz="1765" b="1"/>
            </a:lvl6pPr>
            <a:lvl7pPr marL="3023870" indent="0">
              <a:buNone/>
              <a:defRPr sz="1765" b="1"/>
            </a:lvl7pPr>
            <a:lvl8pPr marL="3528060" indent="0">
              <a:buNone/>
              <a:defRPr sz="1765" b="1"/>
            </a:lvl8pPr>
            <a:lvl9pPr marL="4032250" indent="0">
              <a:buNone/>
              <a:defRPr sz="1765"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10937112" y="2043780"/>
            <a:ext cx="9370233" cy="4845543"/>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067095" y="670677"/>
            <a:ext cx="19239285" cy="77782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1067095" y="1714394"/>
            <a:ext cx="9178487" cy="5079685"/>
          </a:xfrm>
        </p:spPr>
        <p:txBody>
          <a:bodyPr vert="horz" lIns="90000" tIns="46800" rIns="90000" bIns="46800" rtlCol="0">
            <a:normAutofit/>
          </a:bodyPr>
          <a:lstStyle>
            <a:lvl1pPr>
              <a:buNone/>
              <a:defRPr sz="1765"/>
            </a:lvl1pPr>
          </a:lstStyle>
          <a:p>
            <a:pPr lvl="0"/>
            <a:endParaRPr lang="zh-CN" altLang="en-US"/>
          </a:p>
        </p:txBody>
      </p:sp>
      <p:sp>
        <p:nvSpPr>
          <p:cNvPr id="4" name="文本占位符 3"/>
          <p:cNvSpPr>
            <a:spLocks noGrp="1"/>
          </p:cNvSpPr>
          <p:nvPr>
            <p:ph type="body" sz="half" idx="2"/>
            <p:custDataLst>
              <p:tags r:id="rId3"/>
            </p:custDataLst>
          </p:nvPr>
        </p:nvSpPr>
        <p:spPr>
          <a:xfrm>
            <a:off x="11138201" y="1714394"/>
            <a:ext cx="9168179" cy="5079685"/>
          </a:xfrm>
        </p:spPr>
        <p:txBody>
          <a:bodyPr vert="horz" lIns="90000" tIns="46800" rIns="90000" bIns="46800" rtlCol="0">
            <a:normAutofit/>
          </a:bodyPr>
          <a:lstStyle>
            <a:lvl1pPr>
              <a:buNone/>
              <a:defRPr sz="1765"/>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7951194" y="1008000"/>
            <a:ext cx="1831110" cy="5544000"/>
          </a:xfrm>
        </p:spPr>
        <p:txBody>
          <a:bodyPr vert="eaVert" lIns="90000" tIns="46800" rIns="90000" bIns="46800" rtlCol="0" anchor="ctr" anchorCtr="0">
            <a:normAutofit/>
          </a:bodyPr>
          <a:lstStyle>
            <a:lvl1pPr>
              <a:buNone/>
              <a:defRPr sz="3085"/>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1603800" y="1008000"/>
            <a:ext cx="16082199" cy="5544000"/>
          </a:xfrm>
        </p:spPr>
        <p:txBody>
          <a:bodyPr vert="eaVert" lIns="46800" tIns="46800" rIns="46800" bIns="46800"/>
          <a:lstStyle>
            <a:lvl1pPr marL="252095" indent="-252095">
              <a:spcAft>
                <a:spcPts val="1000"/>
              </a:spcAft>
              <a:defRPr spc="300"/>
            </a:lvl1pPr>
            <a:lvl2pPr marL="756285" indent="-252095">
              <a:defRPr spc="300"/>
            </a:lvl2pPr>
            <a:lvl3pPr marL="1259840" indent="-252095">
              <a:defRPr spc="300"/>
            </a:lvl3pPr>
            <a:lvl4pPr marL="1764030" indent="-252095">
              <a:defRPr spc="300"/>
            </a:lvl4pPr>
            <a:lvl5pPr marL="2268220" indent="-252095">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1067095" y="853228"/>
            <a:ext cx="19245600" cy="604403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2102620" y="2738268"/>
            <a:ext cx="17187179" cy="1123087"/>
          </a:xfrm>
        </p:spPr>
        <p:txBody>
          <a:bodyPr vert="horz" lIns="90000" tIns="46800" rIns="90000" bIns="46800" rtlCol="0" anchor="t" anchorCtr="0">
            <a:normAutofit/>
          </a:bodyPr>
          <a:lstStyle>
            <a:lvl1pPr algn="ctr">
              <a:defRPr sz="6615"/>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2102620" y="3924850"/>
            <a:ext cx="17187179" cy="519874"/>
          </a:xfrm>
        </p:spPr>
        <p:txBody>
          <a:bodyPr lIns="90000" tIns="46800" rIns="90000" bIns="46800">
            <a:normAutofit/>
          </a:bodyPr>
          <a:lstStyle>
            <a:lvl1pPr algn="ctr">
              <a:lnSpc>
                <a:spcPct val="110000"/>
              </a:lnSpc>
              <a:buNone/>
              <a:defRPr sz="2645"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1067095" y="670677"/>
            <a:ext cx="19239285" cy="777827"/>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1067095" y="1642961"/>
            <a:ext cx="19239285" cy="5246362"/>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1073409" y="6960756"/>
            <a:ext cx="4735630" cy="349228"/>
          </a:xfrm>
          <a:prstGeom prst="rect">
            <a:avLst/>
          </a:prstGeom>
        </p:spPr>
        <p:txBody>
          <a:bodyPr vert="horz" lIns="91440" tIns="45720" rIns="91440" bIns="45720" rtlCol="0" anchor="ctr">
            <a:normAutofit/>
          </a:bodyPr>
          <a:lstStyle>
            <a:lvl1pPr algn="l">
              <a:defRPr sz="11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7219205" y="6960756"/>
            <a:ext cx="6945590" cy="349228"/>
          </a:xfrm>
          <a:prstGeom prst="rect">
            <a:avLst/>
          </a:prstGeom>
        </p:spPr>
        <p:txBody>
          <a:bodyPr vert="horz" lIns="91440" tIns="45720" rIns="91440" bIns="45720" rtlCol="0" anchor="ctr">
            <a:normAutofit/>
          </a:bodyPr>
          <a:lstStyle>
            <a:lvl1pPr algn="ctr">
              <a:defRPr sz="11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15570751" y="6960756"/>
            <a:ext cx="4735630" cy="349228"/>
          </a:xfrm>
          <a:prstGeom prst="rect">
            <a:avLst/>
          </a:prstGeom>
        </p:spPr>
        <p:txBody>
          <a:bodyPr vert="horz" lIns="91440" tIns="45720" rIns="91440" bIns="45720" rtlCol="0" anchor="ctr">
            <a:normAutofit/>
          </a:bodyPr>
          <a:lstStyle>
            <a:lvl1pPr algn="r">
              <a:defRPr sz="11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007745" rtl="0" eaLnBrk="1" fontAlgn="auto" latinLnBrk="0" hangingPunct="1">
        <a:lnSpc>
          <a:spcPct val="100000"/>
        </a:lnSpc>
        <a:spcBef>
          <a:spcPct val="0"/>
        </a:spcBef>
        <a:buNone/>
        <a:defRPr sz="3970" b="1" u="none" strike="noStrike" kern="1200" cap="none" spc="300" normalizeH="0" baseline="0">
          <a:solidFill>
            <a:schemeClr val="tx1">
              <a:lumMod val="85000"/>
              <a:lumOff val="15000"/>
            </a:schemeClr>
          </a:solidFill>
          <a:uFillTx/>
          <a:latin typeface="+mj-lt"/>
          <a:ea typeface="+mj-ea"/>
          <a:cs typeface="+mj-cs"/>
        </a:defRPr>
      </a:lvl1pPr>
    </p:titleStyle>
    <p:bodyStyle>
      <a:lvl1pPr marL="252095" indent="-252095" algn="l" defTabSz="1007745" rtl="0" eaLnBrk="1" fontAlgn="auto" latinLnBrk="0" hangingPunct="1">
        <a:lnSpc>
          <a:spcPct val="130000"/>
        </a:lnSpc>
        <a:spcBef>
          <a:spcPts val="0"/>
        </a:spcBef>
        <a:spcAft>
          <a:spcPts val="1000"/>
        </a:spcAft>
        <a:buFont typeface="Arial" panose="020B0604020202020204" pitchFamily="34" charset="0"/>
        <a:buChar char="●"/>
        <a:defRPr sz="1985" u="none" strike="noStrike" kern="1200" cap="none" spc="150" normalizeH="0" baseline="0">
          <a:solidFill>
            <a:schemeClr val="tx1">
              <a:lumMod val="65000"/>
              <a:lumOff val="35000"/>
            </a:schemeClr>
          </a:solidFill>
          <a:uFillTx/>
          <a:latin typeface="+mn-lt"/>
          <a:ea typeface="+mn-ea"/>
          <a:cs typeface="+mn-cs"/>
        </a:defRPr>
      </a:lvl1pPr>
      <a:lvl2pPr marL="756285" indent="-252095" algn="l" defTabSz="1007745" rtl="0" eaLnBrk="1" fontAlgn="auto" latinLnBrk="0" hangingPunct="1">
        <a:lnSpc>
          <a:spcPct val="120000"/>
        </a:lnSpc>
        <a:spcBef>
          <a:spcPts val="0"/>
        </a:spcBef>
        <a:spcAft>
          <a:spcPts val="600"/>
        </a:spcAft>
        <a:buFont typeface="Arial" panose="020B0604020202020204" pitchFamily="34" charset="0"/>
        <a:buChar char="●"/>
        <a:tabLst>
          <a:tab pos="1774190" algn="l"/>
          <a:tab pos="1774190" algn="l"/>
          <a:tab pos="1774190" algn="l"/>
          <a:tab pos="1774190" algn="l"/>
        </a:tabLst>
        <a:defRPr sz="1765" u="none" strike="noStrike" kern="1200" cap="none" spc="150" normalizeH="0" baseline="0">
          <a:solidFill>
            <a:schemeClr val="tx1">
              <a:lumMod val="65000"/>
              <a:lumOff val="35000"/>
            </a:schemeClr>
          </a:solidFill>
          <a:uFillTx/>
          <a:latin typeface="+mn-lt"/>
          <a:ea typeface="+mn-ea"/>
          <a:cs typeface="+mn-cs"/>
        </a:defRPr>
      </a:lvl2pPr>
      <a:lvl3pPr marL="1259840" indent="-252095" algn="l" defTabSz="1007745" rtl="0" eaLnBrk="1" fontAlgn="auto" latinLnBrk="0" hangingPunct="1">
        <a:lnSpc>
          <a:spcPct val="120000"/>
        </a:lnSpc>
        <a:spcBef>
          <a:spcPts val="0"/>
        </a:spcBef>
        <a:spcAft>
          <a:spcPts val="600"/>
        </a:spcAft>
        <a:buFont typeface="Arial" panose="020B0604020202020204" pitchFamily="34" charset="0"/>
        <a:buChar char="●"/>
        <a:defRPr sz="1765" u="none" strike="noStrike" kern="1200" cap="none" spc="150" normalizeH="0" baseline="0">
          <a:solidFill>
            <a:schemeClr val="tx1">
              <a:lumMod val="65000"/>
              <a:lumOff val="35000"/>
            </a:schemeClr>
          </a:solidFill>
          <a:uFillTx/>
          <a:latin typeface="+mn-lt"/>
          <a:ea typeface="+mn-ea"/>
          <a:cs typeface="+mn-cs"/>
        </a:defRPr>
      </a:lvl3pPr>
      <a:lvl4pPr marL="1764030" indent="-252095" algn="l" defTabSz="1007745" rtl="0" eaLnBrk="1" fontAlgn="auto" latinLnBrk="0" hangingPunct="1">
        <a:lnSpc>
          <a:spcPct val="120000"/>
        </a:lnSpc>
        <a:spcBef>
          <a:spcPts val="0"/>
        </a:spcBef>
        <a:spcAft>
          <a:spcPts val="300"/>
        </a:spcAft>
        <a:buFont typeface="Wingdings" panose="05000000000000000000" charset="0"/>
        <a:buChar char=""/>
        <a:defRPr sz="1545" u="none" strike="noStrike" kern="1200" cap="none" spc="150" normalizeH="0" baseline="0">
          <a:solidFill>
            <a:schemeClr val="tx1">
              <a:lumMod val="65000"/>
              <a:lumOff val="35000"/>
            </a:schemeClr>
          </a:solidFill>
          <a:uFillTx/>
          <a:latin typeface="+mn-lt"/>
          <a:ea typeface="+mn-ea"/>
          <a:cs typeface="+mn-cs"/>
        </a:defRPr>
      </a:lvl4pPr>
      <a:lvl5pPr marL="2268220" indent="-252095" algn="l" defTabSz="1007745" rtl="0" eaLnBrk="1" fontAlgn="auto" latinLnBrk="0" hangingPunct="1">
        <a:lnSpc>
          <a:spcPct val="120000"/>
        </a:lnSpc>
        <a:spcBef>
          <a:spcPts val="0"/>
        </a:spcBef>
        <a:spcAft>
          <a:spcPts val="300"/>
        </a:spcAft>
        <a:buFont typeface="Arial" panose="020B0604020202020204" pitchFamily="34" charset="0"/>
        <a:buChar char="•"/>
        <a:defRPr sz="1545" u="none" strike="noStrike" kern="1200" cap="none" spc="150" normalizeH="0" baseline="0">
          <a:solidFill>
            <a:schemeClr val="tx1">
              <a:lumMod val="65000"/>
              <a:lumOff val="35000"/>
            </a:schemeClr>
          </a:solidFill>
          <a:uFillTx/>
          <a:latin typeface="+mn-lt"/>
          <a:ea typeface="+mn-ea"/>
          <a:cs typeface="+mn-cs"/>
        </a:defRPr>
      </a:lvl5pPr>
      <a:lvl6pPr marL="2771775" indent="-252095" algn="l" defTabSz="1007745"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6pPr>
      <a:lvl7pPr marL="3275965" indent="-252095" algn="l" defTabSz="1007745"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7pPr>
      <a:lvl8pPr marL="3780155" indent="-252095" algn="l" defTabSz="1007745"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8pPr>
      <a:lvl9pPr marL="4283710" indent="-252095" algn="l" defTabSz="1007745"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9pPr>
    </p:bodyStyle>
    <p:otherStyle>
      <a:defPPr>
        <a:defRPr lang="zh-CN"/>
      </a:defPPr>
      <a:lvl1pPr marL="0" algn="l" defTabSz="1007745" rtl="0" eaLnBrk="1" latinLnBrk="0" hangingPunct="1">
        <a:defRPr sz="1985" kern="1200">
          <a:solidFill>
            <a:schemeClr val="tx1"/>
          </a:solidFill>
          <a:latin typeface="+mn-lt"/>
          <a:ea typeface="+mn-ea"/>
          <a:cs typeface="+mn-cs"/>
        </a:defRPr>
      </a:lvl1pPr>
      <a:lvl2pPr marL="504190" algn="l" defTabSz="1007745" rtl="0" eaLnBrk="1" latinLnBrk="0" hangingPunct="1">
        <a:defRPr sz="1985" kern="1200">
          <a:solidFill>
            <a:schemeClr val="tx1"/>
          </a:solidFill>
          <a:latin typeface="+mn-lt"/>
          <a:ea typeface="+mn-ea"/>
          <a:cs typeface="+mn-cs"/>
        </a:defRPr>
      </a:lvl2pPr>
      <a:lvl3pPr marL="1007745" algn="l" defTabSz="1007745" rtl="0" eaLnBrk="1" latinLnBrk="0" hangingPunct="1">
        <a:defRPr sz="1985" kern="1200">
          <a:solidFill>
            <a:schemeClr val="tx1"/>
          </a:solidFill>
          <a:latin typeface="+mn-lt"/>
          <a:ea typeface="+mn-ea"/>
          <a:cs typeface="+mn-cs"/>
        </a:defRPr>
      </a:lvl3pPr>
      <a:lvl4pPr marL="1511935" algn="l" defTabSz="1007745" rtl="0" eaLnBrk="1" latinLnBrk="0" hangingPunct="1">
        <a:defRPr sz="1985" kern="1200">
          <a:solidFill>
            <a:schemeClr val="tx1"/>
          </a:solidFill>
          <a:latin typeface="+mn-lt"/>
          <a:ea typeface="+mn-ea"/>
          <a:cs typeface="+mn-cs"/>
        </a:defRPr>
      </a:lvl4pPr>
      <a:lvl5pPr marL="2016125" algn="l" defTabSz="1007745" rtl="0" eaLnBrk="1" latinLnBrk="0" hangingPunct="1">
        <a:defRPr sz="1985" kern="1200">
          <a:solidFill>
            <a:schemeClr val="tx1"/>
          </a:solidFill>
          <a:latin typeface="+mn-lt"/>
          <a:ea typeface="+mn-ea"/>
          <a:cs typeface="+mn-cs"/>
        </a:defRPr>
      </a:lvl5pPr>
      <a:lvl6pPr marL="2520315" algn="l" defTabSz="1007745" rtl="0" eaLnBrk="1" latinLnBrk="0" hangingPunct="1">
        <a:defRPr sz="1985" kern="1200">
          <a:solidFill>
            <a:schemeClr val="tx1"/>
          </a:solidFill>
          <a:latin typeface="+mn-lt"/>
          <a:ea typeface="+mn-ea"/>
          <a:cs typeface="+mn-cs"/>
        </a:defRPr>
      </a:lvl6pPr>
      <a:lvl7pPr marL="3023870" algn="l" defTabSz="1007745" rtl="0" eaLnBrk="1" latinLnBrk="0" hangingPunct="1">
        <a:defRPr sz="1985" kern="1200">
          <a:solidFill>
            <a:schemeClr val="tx1"/>
          </a:solidFill>
          <a:latin typeface="+mn-lt"/>
          <a:ea typeface="+mn-ea"/>
          <a:cs typeface="+mn-cs"/>
        </a:defRPr>
      </a:lvl7pPr>
      <a:lvl8pPr marL="3528060" algn="l" defTabSz="1007745" rtl="0" eaLnBrk="1" latinLnBrk="0" hangingPunct="1">
        <a:defRPr sz="1985" kern="1200">
          <a:solidFill>
            <a:schemeClr val="tx1"/>
          </a:solidFill>
          <a:latin typeface="+mn-lt"/>
          <a:ea typeface="+mn-ea"/>
          <a:cs typeface="+mn-cs"/>
        </a:defRPr>
      </a:lvl8pPr>
      <a:lvl9pPr marL="4032250" algn="l" defTabSz="1007745" rtl="0" eaLnBrk="1" latinLnBrk="0" hangingPunct="1">
        <a:defRPr sz="19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image" Target="../media/image4.png"/><Relationship Id="rId4" Type="http://schemas.openxmlformats.org/officeDocument/2006/relationships/tags" Target="../tags/tag63.xml"/><Relationship Id="rId3" Type="http://schemas.openxmlformats.org/officeDocument/2006/relationships/image" Target="../media/image3.png"/><Relationship Id="rId2" Type="http://schemas.openxmlformats.org/officeDocument/2006/relationships/image" Target="../media/image2.jpeg"/><Relationship Id="rId10" Type="http://schemas.openxmlformats.org/officeDocument/2006/relationships/notesSlide" Target="../notesSlides/notesSlide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image" Target="../media/image4.png"/><Relationship Id="rId3" Type="http://schemas.openxmlformats.org/officeDocument/2006/relationships/tags" Target="../tags/tag67.xml"/><Relationship Id="rId2" Type="http://schemas.openxmlformats.org/officeDocument/2006/relationships/image" Target="../media/image1.jpe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2.xml"/><Relationship Id="rId7" Type="http://schemas.openxmlformats.org/officeDocument/2006/relationships/image" Target="../media/image7.jpeg"/><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image" Target="../media/image4.png"/><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s>
</file>

<file path=ppt/slides/_rels/slide5.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image" Target="../media/image10.png"/><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image" Target="../media/image9.png"/><Relationship Id="rId2" Type="http://schemas.openxmlformats.org/officeDocument/2006/relationships/tags" Target="../tags/tag78.xml"/><Relationship Id="rId17" Type="http://schemas.openxmlformats.org/officeDocument/2006/relationships/notesSlide" Target="../notesSlides/notesSlide4.xml"/><Relationship Id="rId16" Type="http://schemas.openxmlformats.org/officeDocument/2006/relationships/slideLayout" Target="../slideLayouts/slideLayout2.xml"/><Relationship Id="rId15" Type="http://schemas.openxmlformats.org/officeDocument/2006/relationships/tags" Target="../tags/tag89.xml"/><Relationship Id="rId14" Type="http://schemas.openxmlformats.org/officeDocument/2006/relationships/tags" Target="../tags/tag88.xml"/><Relationship Id="rId13" Type="http://schemas.openxmlformats.org/officeDocument/2006/relationships/tags" Target="../tags/tag87.xml"/><Relationship Id="rId12" Type="http://schemas.openxmlformats.org/officeDocument/2006/relationships/tags" Target="../tags/tag86.xml"/><Relationship Id="rId11" Type="http://schemas.openxmlformats.org/officeDocument/2006/relationships/tags" Target="../tags/tag85.xml"/><Relationship Id="rId10" Type="http://schemas.openxmlformats.org/officeDocument/2006/relationships/tags" Target="../tags/tag84.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2.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image" Target="../media/image12.jpeg"/><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2.xml"/><Relationship Id="rId7" Type="http://schemas.openxmlformats.org/officeDocument/2006/relationships/tags" Target="../tags/tag98.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image" Target="../media/image14.png"/><Relationship Id="rId2" Type="http://schemas.openxmlformats.org/officeDocument/2006/relationships/tags" Target="../tags/tag94.xml"/><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2.xml"/><Relationship Id="rId6" Type="http://schemas.openxmlformats.org/officeDocument/2006/relationships/tags" Target="../tags/tag102.xml"/><Relationship Id="rId5" Type="http://schemas.openxmlformats.org/officeDocument/2006/relationships/image" Target="../media/image16.jpeg"/><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2.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image" Target="../media/image18.jpeg"/><Relationship Id="rId2" Type="http://schemas.openxmlformats.org/officeDocument/2006/relationships/tags" Target="../tags/tag103.xml"/><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jpeg"/></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2.xml"/><Relationship Id="rId7" Type="http://schemas.openxmlformats.org/officeDocument/2006/relationships/tags" Target="../tags/tag112.xml"/><Relationship Id="rId6" Type="http://schemas.openxmlformats.org/officeDocument/2006/relationships/image" Target="../media/image22.jpeg"/><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image" Target="../media/image21.jpeg"/><Relationship Id="rId1" Type="http://schemas.openxmlformats.org/officeDocument/2006/relationships/tags" Target="../tags/tag10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jpeg"/><Relationship Id="rId1" Type="http://schemas.openxmlformats.org/officeDocument/2006/relationships/image" Target="../media/image23.jpe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image" Target="../media/image26.jpeg"/><Relationship Id="rId3" Type="http://schemas.openxmlformats.org/officeDocument/2006/relationships/tags" Target="../tags/tag114.xml"/><Relationship Id="rId2" Type="http://schemas.openxmlformats.org/officeDocument/2006/relationships/image" Target="../media/image25.png"/><Relationship Id="rId1" Type="http://schemas.openxmlformats.org/officeDocument/2006/relationships/tags" Target="../tags/tag113.xml"/></Relationships>
</file>

<file path=ppt/slides/_rels/slide14.xml.rels><?xml version="1.0" encoding="UTF-8" standalone="yes"?>
<Relationships xmlns="http://schemas.openxmlformats.org/package/2006/relationships"><Relationship Id="rId9" Type="http://schemas.openxmlformats.org/officeDocument/2006/relationships/tags" Target="../tags/tag120.xml"/><Relationship Id="rId8" Type="http://schemas.openxmlformats.org/officeDocument/2006/relationships/image" Target="../media/image4.png"/><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image" Target="../media/image27.png"/><Relationship Id="rId3" Type="http://schemas.openxmlformats.org/officeDocument/2006/relationships/tags" Target="../tags/tag116.xml"/><Relationship Id="rId2" Type="http://schemas.openxmlformats.org/officeDocument/2006/relationships/image" Target="../media/image1.jpeg"/><Relationship Id="rId18" Type="http://schemas.openxmlformats.org/officeDocument/2006/relationships/notesSlide" Target="../notesSlides/notesSlide11.xml"/><Relationship Id="rId17" Type="http://schemas.openxmlformats.org/officeDocument/2006/relationships/slideLayout" Target="../slideLayouts/slideLayout2.xml"/><Relationship Id="rId16" Type="http://schemas.openxmlformats.org/officeDocument/2006/relationships/image" Target="../media/image28.png"/><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tags" Target="../tags/tag124.xml"/><Relationship Id="rId12" Type="http://schemas.openxmlformats.org/officeDocument/2006/relationships/tags" Target="../tags/tag123.xml"/><Relationship Id="rId11" Type="http://schemas.openxmlformats.org/officeDocument/2006/relationships/tags" Target="../tags/tag122.xml"/><Relationship Id="rId10" Type="http://schemas.openxmlformats.org/officeDocument/2006/relationships/tags" Target="../tags/tag121.xml"/><Relationship Id="rId1" Type="http://schemas.openxmlformats.org/officeDocument/2006/relationships/tags" Target="../tags/tag115.xml"/></Relationships>
</file>

<file path=ppt/slides/_rels/slide15.xml.rels><?xml version="1.0" encoding="UTF-8" standalone="yes"?>
<Relationships xmlns="http://schemas.openxmlformats.org/package/2006/relationships"><Relationship Id="rId9" Type="http://schemas.openxmlformats.org/officeDocument/2006/relationships/image" Target="../media/image29.png"/><Relationship Id="rId8" Type="http://schemas.openxmlformats.org/officeDocument/2006/relationships/tags" Target="../tags/tag133.xml"/><Relationship Id="rId7" Type="http://schemas.openxmlformats.org/officeDocument/2006/relationships/tags" Target="../tags/tag132.xml"/><Relationship Id="rId6" Type="http://schemas.openxmlformats.org/officeDocument/2006/relationships/image" Target="../media/image4.png"/><Relationship Id="rId5" Type="http://schemas.openxmlformats.org/officeDocument/2006/relationships/tags" Target="../tags/tag131.xml"/><Relationship Id="rId4" Type="http://schemas.openxmlformats.org/officeDocument/2006/relationships/tags" Target="../tags/tag130.xml"/><Relationship Id="rId3" Type="http://schemas.openxmlformats.org/officeDocument/2006/relationships/tags" Target="../tags/tag129.xml"/><Relationship Id="rId2" Type="http://schemas.openxmlformats.org/officeDocument/2006/relationships/tags" Target="../tags/tag128.xml"/><Relationship Id="rId11" Type="http://schemas.openxmlformats.org/officeDocument/2006/relationships/notesSlide" Target="../notesSlides/notesSlide12.xml"/><Relationship Id="rId10" Type="http://schemas.openxmlformats.org/officeDocument/2006/relationships/slideLayout" Target="../slideLayouts/slideLayout2.xml"/><Relationship Id="rId1" Type="http://schemas.openxmlformats.org/officeDocument/2006/relationships/tags" Target="../tags/tag1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photo-1466094899371-97b327dff551_副本"/>
          <p:cNvPicPr>
            <a:picLocks noChangeAspect="1"/>
          </p:cNvPicPr>
          <p:nvPr/>
        </p:nvPicPr>
        <p:blipFill>
          <a:blip r:embed="rId1"/>
          <a:srcRect l="49442" t="49354" r="7280" b="891"/>
          <a:stretch>
            <a:fillRect/>
          </a:stretch>
        </p:blipFill>
        <p:spPr>
          <a:xfrm>
            <a:off x="-7620" y="-44450"/>
            <a:ext cx="9992360" cy="7659370"/>
          </a:xfrm>
          <a:prstGeom prst="rect">
            <a:avLst/>
          </a:prstGeom>
        </p:spPr>
      </p:pic>
      <p:pic>
        <p:nvPicPr>
          <p:cNvPr id="2" name="图片 1" descr="DJI_20231114135633_0108_D"/>
          <p:cNvPicPr>
            <a:picLocks noChangeAspect="1"/>
          </p:cNvPicPr>
          <p:nvPr/>
        </p:nvPicPr>
        <p:blipFill>
          <a:blip r:embed="rId2"/>
          <a:srcRect t="15965" r="33568" b="25461"/>
          <a:stretch>
            <a:fillRect/>
          </a:stretch>
        </p:blipFill>
        <p:spPr>
          <a:xfrm>
            <a:off x="9972675" y="-16510"/>
            <a:ext cx="11497310" cy="7592695"/>
          </a:xfrm>
          <a:prstGeom prst="rect">
            <a:avLst/>
          </a:prstGeom>
        </p:spPr>
      </p:pic>
      <p:sp>
        <p:nvSpPr>
          <p:cNvPr id="4" name="矩形 3"/>
          <p:cNvSpPr/>
          <p:nvPr/>
        </p:nvSpPr>
        <p:spPr>
          <a:xfrm>
            <a:off x="6700520" y="0"/>
            <a:ext cx="2494915" cy="7568565"/>
          </a:xfrm>
          <a:prstGeom prst="rect">
            <a:avLst/>
          </a:prstGeom>
          <a:solidFill>
            <a:srgbClr val="A9C0D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9" name="图片 8" descr="heysea logo 白"/>
          <p:cNvPicPr>
            <a:picLocks noChangeAspect="1"/>
          </p:cNvPicPr>
          <p:nvPr/>
        </p:nvPicPr>
        <p:blipFill>
          <a:blip r:embed="rId3"/>
          <a:stretch>
            <a:fillRect/>
          </a:stretch>
        </p:blipFill>
        <p:spPr>
          <a:xfrm>
            <a:off x="6890385" y="3479165"/>
            <a:ext cx="2055495" cy="826770"/>
          </a:xfrm>
          <a:prstGeom prst="rect">
            <a:avLst/>
          </a:prstGeom>
        </p:spPr>
      </p:pic>
      <p:cxnSp>
        <p:nvCxnSpPr>
          <p:cNvPr id="11" name="直接连接符 10"/>
          <p:cNvCxnSpPr/>
          <p:nvPr/>
        </p:nvCxnSpPr>
        <p:spPr>
          <a:xfrm>
            <a:off x="7047865" y="2995295"/>
            <a:ext cx="0" cy="4570095"/>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grpSp>
        <p:nvGrpSpPr>
          <p:cNvPr id="3" name="组合 2"/>
          <p:cNvGrpSpPr/>
          <p:nvPr/>
        </p:nvGrpSpPr>
        <p:grpSpPr>
          <a:xfrm>
            <a:off x="18827115" y="927100"/>
            <a:ext cx="2365375" cy="854710"/>
            <a:chOff x="29197" y="9935"/>
            <a:chExt cx="3725" cy="1346"/>
          </a:xfrm>
        </p:grpSpPr>
        <p:pic>
          <p:nvPicPr>
            <p:cNvPr id="5" name="图片 4" descr="未标题-1"/>
            <p:cNvPicPr>
              <a:picLocks noChangeAspect="1"/>
            </p:cNvPicPr>
            <p:nvPr>
              <p:custDataLst>
                <p:tags r:id="rId4"/>
              </p:custDataLst>
            </p:nvPr>
          </p:nvPicPr>
          <p:blipFill>
            <a:blip r:embed="rId5"/>
            <a:srcRect t="48379" b="22611"/>
            <a:stretch>
              <a:fillRect/>
            </a:stretch>
          </p:blipFill>
          <p:spPr>
            <a:xfrm>
              <a:off x="29197" y="10601"/>
              <a:ext cx="3125" cy="680"/>
            </a:xfrm>
            <a:prstGeom prst="rect">
              <a:avLst/>
            </a:prstGeom>
          </p:spPr>
        </p:pic>
        <p:sp>
          <p:nvSpPr>
            <p:cNvPr id="6" name="文本框 5"/>
            <p:cNvSpPr txBox="1"/>
            <p:nvPr>
              <p:custDataLst>
                <p:tags r:id="rId6"/>
              </p:custDataLst>
            </p:nvPr>
          </p:nvSpPr>
          <p:spPr>
            <a:xfrm>
              <a:off x="29318" y="9935"/>
              <a:ext cx="2699" cy="613"/>
            </a:xfrm>
            <a:prstGeom prst="rect">
              <a:avLst/>
            </a:prstGeom>
            <a:noFill/>
          </p:spPr>
          <p:txBody>
            <a:bodyPr wrap="square" rtlCol="0">
              <a:noAutofit/>
            </a:bodyPr>
            <a:p>
              <a:pPr algn="dist"/>
              <a:r>
                <a:rPr lang="en-US" altLang="zh-CN" sz="2000" b="1">
                  <a:solidFill>
                    <a:schemeClr val="bg1"/>
                  </a:solidFill>
                  <a:latin typeface="Californian FB" panose="0207040306080B030204" charset="0"/>
                  <a:cs typeface="Californian FB" panose="0207040306080B030204" charset="0"/>
                </a:rPr>
                <a:t>SEAVIEW 48</a:t>
              </a:r>
              <a:endParaRPr lang="en-US" altLang="zh-CN" sz="2000" b="1">
                <a:solidFill>
                  <a:schemeClr val="bg1"/>
                </a:solidFill>
                <a:latin typeface="Californian FB" panose="0207040306080B030204" charset="0"/>
                <a:cs typeface="Californian FB" panose="0207040306080B030204" charset="0"/>
              </a:endParaRPr>
            </a:p>
          </p:txBody>
        </p:sp>
        <p:sp>
          <p:nvSpPr>
            <p:cNvPr id="7" name="文本框 6"/>
            <p:cNvSpPr txBox="1"/>
            <p:nvPr>
              <p:custDataLst>
                <p:tags r:id="rId7"/>
              </p:custDataLst>
            </p:nvPr>
          </p:nvSpPr>
          <p:spPr>
            <a:xfrm>
              <a:off x="30329" y="10462"/>
              <a:ext cx="2593" cy="386"/>
            </a:xfrm>
            <a:prstGeom prst="rect">
              <a:avLst/>
            </a:prstGeom>
            <a:noFill/>
          </p:spPr>
          <p:txBody>
            <a:bodyPr wrap="square" rtlCol="0">
              <a:spAutoFit/>
            </a:bodyPr>
            <a:p>
              <a:r>
                <a:rPr lang="en-US" altLang="zh-CN" sz="1000">
                  <a:solidFill>
                    <a:schemeClr val="bg1"/>
                  </a:solidFill>
                  <a:latin typeface="Arial" panose="020B0604020202020204" pitchFamily="34" charset="0"/>
                  <a:cs typeface="Arial" panose="020B0604020202020204" pitchFamily="34" charset="0"/>
                </a:rPr>
                <a:t>Built by Heysea</a:t>
              </a:r>
              <a:endParaRPr lang="en-US" altLang="zh-CN" sz="1000">
                <a:solidFill>
                  <a:schemeClr val="bg1"/>
                </a:solidFill>
                <a:latin typeface="Arial" panose="020B0604020202020204" pitchFamily="34" charset="0"/>
                <a:cs typeface="Arial" panose="020B0604020202020204" pitchFamily="34" charset="0"/>
              </a:endParaRPr>
            </a:p>
          </p:txBody>
        </p:sp>
      </p:grpSp>
      <p:cxnSp>
        <p:nvCxnSpPr>
          <p:cNvPr id="25" name="直接连接符 24"/>
          <p:cNvCxnSpPr/>
          <p:nvPr>
            <p:custDataLst>
              <p:tags r:id="rId8"/>
            </p:custDataLst>
          </p:nvPr>
        </p:nvCxnSpPr>
        <p:spPr>
          <a:xfrm>
            <a:off x="20751800" y="-17145"/>
            <a:ext cx="0" cy="1238250"/>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mc:Choice>
    <mc:Fallback>
      <p:transition spd="slow"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photo-1494961653030-8d1da62c9c98"/>
          <p:cNvPicPr>
            <a:picLocks noChangeAspect="1"/>
          </p:cNvPicPr>
          <p:nvPr/>
        </p:nvPicPr>
        <p:blipFill>
          <a:blip r:embed="rId1"/>
          <a:srcRect l="12555" t="22055" r="-8" b="18958"/>
          <a:stretch>
            <a:fillRect/>
          </a:stretch>
        </p:blipFill>
        <p:spPr>
          <a:xfrm>
            <a:off x="-175260" y="-19685"/>
            <a:ext cx="7573645" cy="7637780"/>
          </a:xfrm>
          <a:prstGeom prst="rect">
            <a:avLst/>
          </a:prstGeom>
        </p:spPr>
      </p:pic>
      <p:pic>
        <p:nvPicPr>
          <p:cNvPr id="2" name="图片 1" descr="photo-1466094899371-97b327dff551_副本"/>
          <p:cNvPicPr>
            <a:picLocks noChangeAspect="1"/>
          </p:cNvPicPr>
          <p:nvPr/>
        </p:nvPicPr>
        <p:blipFill>
          <a:blip r:embed="rId2"/>
          <a:srcRect l="14178" t="27298" b="990"/>
          <a:stretch>
            <a:fillRect/>
          </a:stretch>
        </p:blipFill>
        <p:spPr>
          <a:xfrm>
            <a:off x="8329295" y="-15875"/>
            <a:ext cx="13630275" cy="7593330"/>
          </a:xfrm>
          <a:prstGeom prst="rect">
            <a:avLst/>
          </a:prstGeom>
        </p:spPr>
      </p:pic>
      <p:sp>
        <p:nvSpPr>
          <p:cNvPr id="3" name="矩形 2"/>
          <p:cNvSpPr/>
          <p:nvPr>
            <p:custDataLst>
              <p:tags r:id="rId3"/>
            </p:custDataLst>
          </p:nvPr>
        </p:nvSpPr>
        <p:spPr>
          <a:xfrm>
            <a:off x="7371080" y="-10160"/>
            <a:ext cx="3411855" cy="7609205"/>
          </a:xfrm>
          <a:prstGeom prst="rect">
            <a:avLst/>
          </a:prstGeom>
          <a:solidFill>
            <a:srgbClr val="A9C0D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 name="图片 6" descr="未标题-1"/>
          <p:cNvPicPr>
            <a:picLocks noChangeAspect="1"/>
          </p:cNvPicPr>
          <p:nvPr/>
        </p:nvPicPr>
        <p:blipFill>
          <a:blip r:embed="rId4"/>
          <a:srcRect t="42441"/>
          <a:stretch>
            <a:fillRect/>
          </a:stretch>
        </p:blipFill>
        <p:spPr>
          <a:xfrm rot="16200000">
            <a:off x="6248400" y="2416810"/>
            <a:ext cx="6273165" cy="2707640"/>
          </a:xfrm>
          <a:prstGeom prst="rect">
            <a:avLst/>
          </a:prstGeom>
        </p:spPr>
      </p:pic>
      <p:sp>
        <p:nvSpPr>
          <p:cNvPr id="10" name="文本框 9"/>
          <p:cNvSpPr txBox="1"/>
          <p:nvPr>
            <p:custDataLst>
              <p:tags r:id="rId5"/>
            </p:custDataLst>
          </p:nvPr>
        </p:nvSpPr>
        <p:spPr>
          <a:xfrm>
            <a:off x="11207115" y="4215765"/>
            <a:ext cx="8623935" cy="3004185"/>
          </a:xfrm>
          <a:prstGeom prst="rect">
            <a:avLst/>
          </a:prstGeom>
          <a:noFill/>
        </p:spPr>
        <p:txBody>
          <a:bodyPr wrap="square" rtlCol="0" anchor="t">
            <a:noAutofit/>
          </a:bodyPr>
          <a:p>
            <a:pPr indent="0" algn="dist" fontAlgn="auto">
              <a:lnSpc>
                <a:spcPct val="150000"/>
              </a:lnSpc>
            </a:pPr>
            <a:r>
              <a:rPr sz="1200">
                <a:solidFill>
                  <a:schemeClr val="tx1">
                    <a:lumMod val="85000"/>
                    <a:lumOff val="15000"/>
                  </a:schemeClr>
                </a:solidFill>
                <a:latin typeface="Arial" panose="020B0604020202020204" pitchFamily="34" charset="0"/>
                <a:cs typeface="Arial" panose="020B0604020202020204" pitchFamily="34" charset="0"/>
              </a:rPr>
              <a:t>Seaview sailing catamaran stands out prominently on the global maritime stage, seamlessly blending Heysea's professional design prowess in the realm of super yachts with cutting-edge green technology solutions. Its objective is to deliver a quiet, </a:t>
            </a:r>
            <a:endParaRPr sz="12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200">
                <a:solidFill>
                  <a:schemeClr val="tx1">
                    <a:lumMod val="85000"/>
                    <a:lumOff val="15000"/>
                  </a:schemeClr>
                </a:solidFill>
                <a:latin typeface="Arial" panose="020B0604020202020204" pitchFamily="34" charset="0"/>
                <a:cs typeface="Arial" panose="020B0604020202020204" pitchFamily="34" charset="0"/>
              </a:rPr>
              <a:t>luxury, and environmentally conscious sailing experience.</a:t>
            </a:r>
            <a:endParaRPr sz="12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r>
              <a:rPr sz="1200">
                <a:solidFill>
                  <a:schemeClr val="tx1">
                    <a:lumMod val="85000"/>
                    <a:lumOff val="15000"/>
                  </a:schemeClr>
                </a:solidFill>
                <a:latin typeface="Arial" panose="020B0604020202020204" pitchFamily="34" charset="0"/>
                <a:cs typeface="Arial" panose="020B0604020202020204" pitchFamily="34" charset="0"/>
              </a:rPr>
              <a:t>Different from other standardized catamarans, Heysea design team sets Seaview apart by prioritizing meticulous details and a profound understanding of how boat owners interact with their vessels. This commitment goes beyond external aesthetics, extending into carefully crafted internal spaces that cater to diverse needs. Whether sailing across expansive oceans or </a:t>
            </a:r>
            <a:endParaRPr sz="12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200">
                <a:solidFill>
                  <a:schemeClr val="tx1">
                    <a:lumMod val="85000"/>
                    <a:lumOff val="15000"/>
                  </a:schemeClr>
                </a:solidFill>
                <a:latin typeface="Arial" panose="020B0604020202020204" pitchFamily="34" charset="0"/>
                <a:cs typeface="Arial" panose="020B0604020202020204" pitchFamily="34" charset="0"/>
              </a:rPr>
              <a:t>functioning as a vibrant social hub, Seaview excels in fulfilling a diverse range of purposes.</a:t>
            </a:r>
            <a:endParaRPr sz="12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r>
              <a:rPr sz="1200">
                <a:solidFill>
                  <a:schemeClr val="tx1">
                    <a:lumMod val="85000"/>
                    <a:lumOff val="15000"/>
                  </a:schemeClr>
                </a:solidFill>
                <a:latin typeface="Arial" panose="020B0604020202020204" pitchFamily="34" charset="0"/>
                <a:cs typeface="Arial" panose="020B0604020202020204" pitchFamily="34" charset="0"/>
              </a:rPr>
              <a:t>Seaview represents an unequivocal innovation, deserving admiration and enjoyment. Heysea guarantees that even the most discerning sailing enthusiasts will discover every desired element in the Seaview series. We eagerly anticipate the inclusion of more sailing enthusiasts in the journey of this groundbreaking creation, as they script their own maritime legends!</a:t>
            </a:r>
            <a:endParaRPr sz="1200">
              <a:solidFill>
                <a:schemeClr val="tx1">
                  <a:lumMod val="85000"/>
                  <a:lumOff val="15000"/>
                </a:schemeClr>
              </a:solidFill>
              <a:latin typeface="Arial" panose="020B0604020202020204" pitchFamily="34" charset="0"/>
              <a:cs typeface="Arial" panose="020B0604020202020204" pitchFamily="34" charset="0"/>
            </a:endParaRPr>
          </a:p>
        </p:txBody>
      </p:sp>
      <p:sp>
        <p:nvSpPr>
          <p:cNvPr id="11" name="文本框 10"/>
          <p:cNvSpPr txBox="1"/>
          <p:nvPr>
            <p:custDataLst>
              <p:tags r:id="rId6"/>
            </p:custDataLst>
          </p:nvPr>
        </p:nvSpPr>
        <p:spPr>
          <a:xfrm>
            <a:off x="11207115" y="2848610"/>
            <a:ext cx="6244590" cy="1186180"/>
          </a:xfrm>
          <a:prstGeom prst="rect">
            <a:avLst/>
          </a:prstGeom>
          <a:noFill/>
        </p:spPr>
        <p:txBody>
          <a:bodyPr wrap="square" rtlCol="0">
            <a:noAutofit/>
          </a:bodyPr>
          <a:p>
            <a:pPr indent="0" algn="l" fontAlgn="auto">
              <a:lnSpc>
                <a:spcPts val="3000"/>
              </a:lnSpc>
            </a:pPr>
            <a:r>
              <a:rPr lang="en-US" altLang="zh-CN" sz="40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rPr>
              <a:t>REDEFINED </a:t>
            </a:r>
            <a:r>
              <a:rPr lang="en-US" altLang="zh-CN" sz="40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sym typeface="+mn-ea"/>
              </a:rPr>
              <a:t>SAILING</a:t>
            </a:r>
            <a:r>
              <a:rPr lang="zh-CN" altLang="en-US" sz="40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sym typeface="+mn-ea"/>
              </a:rPr>
              <a:t>：</a:t>
            </a:r>
            <a:r>
              <a:rPr lang="en-US" altLang="zh-CN" sz="40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sym typeface="+mn-ea"/>
              </a:rPr>
              <a:t> </a:t>
            </a:r>
            <a:r>
              <a:rPr lang="en-US" altLang="zh-CN" sz="40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rPr>
              <a:t>LUXURY AND </a:t>
            </a:r>
            <a:r>
              <a:rPr lang="en-US" altLang="zh-CN" sz="40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sym typeface="+mn-ea"/>
              </a:rPr>
              <a:t>SUSTAINABLE</a:t>
            </a:r>
            <a:endParaRPr lang="en-US" altLang="zh-CN" sz="40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未标题-88"/>
          <p:cNvPicPr>
            <a:picLocks noChangeAspect="1"/>
          </p:cNvPicPr>
          <p:nvPr/>
        </p:nvPicPr>
        <p:blipFill>
          <a:blip r:embed="rId1"/>
          <a:stretch>
            <a:fillRect/>
          </a:stretch>
        </p:blipFill>
        <p:spPr>
          <a:xfrm>
            <a:off x="-574675" y="2489835"/>
            <a:ext cx="15516860" cy="2449830"/>
          </a:xfrm>
          <a:prstGeom prst="rect">
            <a:avLst/>
          </a:prstGeom>
        </p:spPr>
      </p:pic>
      <p:sp>
        <p:nvSpPr>
          <p:cNvPr id="17" name="文本框 16"/>
          <p:cNvSpPr txBox="1"/>
          <p:nvPr>
            <p:custDataLst>
              <p:tags r:id="rId2"/>
            </p:custDataLst>
          </p:nvPr>
        </p:nvSpPr>
        <p:spPr>
          <a:xfrm>
            <a:off x="17857437" y="3852240"/>
            <a:ext cx="3037389" cy="530257"/>
          </a:xfrm>
          <a:prstGeom prst="rect">
            <a:avLst/>
          </a:prstGeom>
          <a:noFill/>
        </p:spPr>
        <p:txBody>
          <a:bodyPr wrap="square" rtlCol="0">
            <a:noAutofit/>
          </a:bodyPr>
          <a:lstStyle/>
          <a:p>
            <a:pPr algn="r" fontAlgn="auto">
              <a:lnSpc>
                <a:spcPct val="100000"/>
              </a:lnSpc>
            </a:pPr>
            <a:r>
              <a:rPr lang="en-US" altLang="zh-CN" sz="3275">
                <a:solidFill>
                  <a:schemeClr val="tx1"/>
                </a:solidFill>
                <a:latin typeface="Modern No. 20" panose="02070704070505020303" charset="0"/>
                <a:ea typeface="字魂36号-正文宋楷" panose="02000000000000000000" pitchFamily="2" charset="-122"/>
                <a:cs typeface="Modern No. 20" panose="02070704070505020303" charset="0"/>
              </a:rPr>
              <a:t>SEAVIEW 48</a:t>
            </a:r>
            <a:endParaRPr lang="en-US" altLang="zh-CN" sz="3275">
              <a:solidFill>
                <a:schemeClr val="tx1"/>
              </a:solidFill>
              <a:latin typeface="Modern No. 20" panose="02070704070505020303" charset="0"/>
              <a:ea typeface="字魂36号-正文宋楷" panose="02000000000000000000" pitchFamily="2" charset="-122"/>
              <a:cs typeface="Modern No. 20" panose="02070704070505020303" charset="0"/>
            </a:endParaRPr>
          </a:p>
          <a:p>
            <a:pPr algn="r" fontAlgn="auto">
              <a:lnSpc>
                <a:spcPct val="100000"/>
              </a:lnSpc>
            </a:pPr>
            <a:r>
              <a:rPr lang="en-US" altLang="zh-CN" sz="3275">
                <a:solidFill>
                  <a:schemeClr val="tx1"/>
                </a:solidFill>
                <a:latin typeface="Modern No. 20" panose="02070704070505020303" charset="0"/>
                <a:ea typeface="字魂36号-正文宋楷" panose="02000000000000000000" pitchFamily="2" charset="-122"/>
                <a:cs typeface="Modern No. 20" panose="02070704070505020303" charset="0"/>
              </a:rPr>
              <a:t> </a:t>
            </a:r>
            <a:endParaRPr lang="en-US" altLang="zh-CN" sz="1800">
              <a:solidFill>
                <a:schemeClr val="tx1"/>
              </a:solidFill>
              <a:ea typeface="黑体" panose="02010609060101010101" charset="-122"/>
              <a:cs typeface="Arial" panose="020B0604020202020204" pitchFamily="34" charset="0"/>
            </a:endParaRPr>
          </a:p>
        </p:txBody>
      </p:sp>
      <p:sp>
        <p:nvSpPr>
          <p:cNvPr id="2" name="文本框 1"/>
          <p:cNvSpPr txBox="1"/>
          <p:nvPr>
            <p:custDataLst>
              <p:tags r:id="rId3"/>
            </p:custDataLst>
          </p:nvPr>
        </p:nvSpPr>
        <p:spPr>
          <a:xfrm>
            <a:off x="19608215" y="4357095"/>
            <a:ext cx="1287858" cy="245110"/>
          </a:xfrm>
          <a:prstGeom prst="rect">
            <a:avLst/>
          </a:prstGeom>
          <a:noFill/>
        </p:spPr>
        <p:txBody>
          <a:bodyPr wrap="square" rtlCol="0">
            <a:spAutoFit/>
          </a:bodyPr>
          <a:lstStyle/>
          <a:p>
            <a:pPr algn="dist"/>
            <a:r>
              <a:rPr lang="en-US" altLang="zh-CN" sz="1000"/>
              <a:t>Built by Heysea</a:t>
            </a:r>
            <a:endParaRPr lang="en-US" altLang="zh-CN" sz="1000"/>
          </a:p>
        </p:txBody>
      </p:sp>
      <p:cxnSp>
        <p:nvCxnSpPr>
          <p:cNvPr id="3" name="直接连接符 2"/>
          <p:cNvCxnSpPr/>
          <p:nvPr>
            <p:custDataLst>
              <p:tags r:id="rId4"/>
            </p:custDataLst>
          </p:nvPr>
        </p:nvCxnSpPr>
        <p:spPr>
          <a:xfrm>
            <a:off x="19458347" y="4500613"/>
            <a:ext cx="149869" cy="0"/>
          </a:xfrm>
          <a:prstGeom prst="line">
            <a:avLst/>
          </a:prstGeom>
          <a:ln>
            <a:solidFill>
              <a:schemeClr val="tx1">
                <a:lumMod val="95000"/>
                <a:lumOff val="5000"/>
              </a:schemeClr>
            </a:soli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custDataLst>
              <p:tags r:id="rId1"/>
            </p:custDataLst>
          </p:nvPr>
        </p:nvSpPr>
        <p:spPr>
          <a:xfrm>
            <a:off x="-36195" y="-27305"/>
            <a:ext cx="6544945" cy="7613015"/>
          </a:xfrm>
          <a:prstGeom prst="rect">
            <a:avLst/>
          </a:prstGeom>
          <a:solidFill>
            <a:srgbClr val="A9C0D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11" name="直接连接符 10"/>
          <p:cNvCxnSpPr/>
          <p:nvPr>
            <p:custDataLst>
              <p:tags r:id="rId2"/>
            </p:custDataLst>
          </p:nvPr>
        </p:nvCxnSpPr>
        <p:spPr>
          <a:xfrm>
            <a:off x="4602480" y="-18415"/>
            <a:ext cx="0" cy="3672205"/>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grpSp>
        <p:nvGrpSpPr>
          <p:cNvPr id="24" name="组合 23"/>
          <p:cNvGrpSpPr/>
          <p:nvPr/>
        </p:nvGrpSpPr>
        <p:grpSpPr>
          <a:xfrm>
            <a:off x="3182729" y="3387353"/>
            <a:ext cx="1780078" cy="706228"/>
            <a:chOff x="29530" y="9861"/>
            <a:chExt cx="3389" cy="1344"/>
          </a:xfrm>
        </p:grpSpPr>
        <p:pic>
          <p:nvPicPr>
            <p:cNvPr id="21" name="图片 20" descr="未标题-1"/>
            <p:cNvPicPr>
              <a:picLocks noChangeAspect="1"/>
            </p:cNvPicPr>
            <p:nvPr>
              <p:custDataLst>
                <p:tags r:id="rId3"/>
              </p:custDataLst>
            </p:nvPr>
          </p:nvPicPr>
          <p:blipFill>
            <a:blip r:embed="rId4"/>
            <a:srcRect t="48379" b="22611"/>
            <a:stretch>
              <a:fillRect/>
            </a:stretch>
          </p:blipFill>
          <p:spPr>
            <a:xfrm>
              <a:off x="29530" y="10583"/>
              <a:ext cx="2859" cy="622"/>
            </a:xfrm>
            <a:prstGeom prst="rect">
              <a:avLst/>
            </a:prstGeom>
          </p:spPr>
        </p:pic>
        <p:sp>
          <p:nvSpPr>
            <p:cNvPr id="22" name="文本框 21"/>
            <p:cNvSpPr txBox="1"/>
            <p:nvPr>
              <p:custDataLst>
                <p:tags r:id="rId5"/>
              </p:custDataLst>
            </p:nvPr>
          </p:nvSpPr>
          <p:spPr>
            <a:xfrm>
              <a:off x="29606" y="9861"/>
              <a:ext cx="3313" cy="642"/>
            </a:xfrm>
            <a:prstGeom prst="rect">
              <a:avLst/>
            </a:prstGeom>
            <a:noFill/>
          </p:spPr>
          <p:txBody>
            <a:bodyPr wrap="square" rtlCol="0">
              <a:spAutoFit/>
            </a:bodyPr>
            <a:p>
              <a:r>
                <a:rPr lang="en-US" altLang="zh-CN" sz="1600" b="1">
                  <a:solidFill>
                    <a:schemeClr val="bg1"/>
                  </a:solidFill>
                  <a:latin typeface="Californian FB" panose="0207040306080B030204" charset="0"/>
                  <a:cs typeface="Californian FB" panose="0207040306080B030204" charset="0"/>
                </a:rPr>
                <a:t>SEAVIEW 48</a:t>
              </a:r>
              <a:endParaRPr lang="en-US" altLang="zh-CN" sz="1600" b="1">
                <a:solidFill>
                  <a:schemeClr val="bg1"/>
                </a:solidFill>
                <a:latin typeface="Californian FB" panose="0207040306080B030204" charset="0"/>
                <a:cs typeface="Californian FB" panose="0207040306080B030204" charset="0"/>
              </a:endParaRPr>
            </a:p>
          </p:txBody>
        </p:sp>
        <p:sp>
          <p:nvSpPr>
            <p:cNvPr id="23" name="文本框 22"/>
            <p:cNvSpPr txBox="1"/>
            <p:nvPr>
              <p:custDataLst>
                <p:tags r:id="rId6"/>
              </p:custDataLst>
            </p:nvPr>
          </p:nvSpPr>
          <p:spPr>
            <a:xfrm>
              <a:off x="30409" y="10382"/>
              <a:ext cx="1942" cy="407"/>
            </a:xfrm>
            <a:prstGeom prst="rect">
              <a:avLst/>
            </a:prstGeom>
            <a:noFill/>
          </p:spPr>
          <p:txBody>
            <a:bodyPr wrap="square" rtlCol="0">
              <a:spAutoFit/>
            </a:bodyPr>
            <a:p>
              <a:r>
                <a:rPr lang="en-US" altLang="zh-CN" sz="800">
                  <a:solidFill>
                    <a:schemeClr val="bg1"/>
                  </a:solidFill>
                  <a:latin typeface="Arial" panose="020B0604020202020204" pitchFamily="34" charset="0"/>
                  <a:cs typeface="Arial" panose="020B0604020202020204" pitchFamily="34" charset="0"/>
                </a:rPr>
                <a:t>Built by Heysea</a:t>
              </a:r>
              <a:endParaRPr lang="en-US" altLang="zh-CN" sz="800">
                <a:solidFill>
                  <a:schemeClr val="bg1"/>
                </a:solidFill>
                <a:latin typeface="Arial" panose="020B0604020202020204" pitchFamily="34" charset="0"/>
                <a:cs typeface="Arial" panose="020B0604020202020204" pitchFamily="34" charset="0"/>
              </a:endParaRPr>
            </a:p>
          </p:txBody>
        </p:sp>
      </p:grpSp>
      <p:pic>
        <p:nvPicPr>
          <p:cNvPr id="2" name="图片 1" descr="DJI_20231114134927_0093_D"/>
          <p:cNvPicPr>
            <a:picLocks noChangeAspect="1"/>
          </p:cNvPicPr>
          <p:nvPr/>
        </p:nvPicPr>
        <p:blipFill>
          <a:blip r:embed="rId7"/>
          <a:srcRect l="37138" t="34686" r="-220" b="22301"/>
          <a:stretch>
            <a:fillRect/>
          </a:stretch>
        </p:blipFill>
        <p:spPr>
          <a:xfrm>
            <a:off x="6290945" y="-88900"/>
            <a:ext cx="15219045" cy="76987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p:cNvPicPr>
            <a:picLocks noChangeAspect="1"/>
          </p:cNvPicPr>
          <p:nvPr/>
        </p:nvPicPr>
        <p:blipFill>
          <a:blip r:embed="rId1"/>
          <a:srcRect l="14164" t="39329" r="30200" b="28893"/>
          <a:stretch>
            <a:fillRect/>
          </a:stretch>
        </p:blipFill>
        <p:spPr>
          <a:xfrm>
            <a:off x="-153670" y="-1905"/>
            <a:ext cx="17764760" cy="7599680"/>
          </a:xfrm>
          <a:prstGeom prst="rect">
            <a:avLst/>
          </a:prstGeom>
        </p:spPr>
      </p:pic>
      <p:pic>
        <p:nvPicPr>
          <p:cNvPr id="21" name="图片 20" descr="资源 2"/>
          <p:cNvPicPr>
            <a:picLocks noChangeAspect="1"/>
          </p:cNvPicPr>
          <p:nvPr>
            <p:custDataLst>
              <p:tags r:id="rId2"/>
            </p:custDataLst>
          </p:nvPr>
        </p:nvPicPr>
        <p:blipFill>
          <a:blip r:embed="rId3"/>
          <a:stretch>
            <a:fillRect/>
          </a:stretch>
        </p:blipFill>
        <p:spPr>
          <a:xfrm>
            <a:off x="5039360" y="878840"/>
            <a:ext cx="2451100" cy="3175000"/>
          </a:xfrm>
          <a:prstGeom prst="rect">
            <a:avLst/>
          </a:prstGeom>
        </p:spPr>
      </p:pic>
      <p:sp>
        <p:nvSpPr>
          <p:cNvPr id="7" name="矩形 6"/>
          <p:cNvSpPr/>
          <p:nvPr>
            <p:custDataLst>
              <p:tags r:id="rId4"/>
            </p:custDataLst>
          </p:nvPr>
        </p:nvSpPr>
        <p:spPr>
          <a:xfrm>
            <a:off x="17604105" y="0"/>
            <a:ext cx="3816350" cy="7613015"/>
          </a:xfrm>
          <a:prstGeom prst="rect">
            <a:avLst/>
          </a:prstGeom>
          <a:solidFill>
            <a:srgbClr val="A9C0D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tx1">
                  <a:lumMod val="85000"/>
                  <a:lumOff val="15000"/>
                </a:schemeClr>
              </a:solidFill>
            </a:endParaRPr>
          </a:p>
        </p:txBody>
      </p:sp>
      <p:sp>
        <p:nvSpPr>
          <p:cNvPr id="8" name="文本框 7"/>
          <p:cNvSpPr txBox="1"/>
          <p:nvPr>
            <p:custDataLst>
              <p:tags r:id="rId5"/>
            </p:custDataLst>
          </p:nvPr>
        </p:nvSpPr>
        <p:spPr>
          <a:xfrm>
            <a:off x="18188940" y="2978785"/>
            <a:ext cx="2905125" cy="4394200"/>
          </a:xfrm>
          <a:prstGeom prst="rect">
            <a:avLst/>
          </a:prstGeom>
          <a:noFill/>
        </p:spPr>
        <p:txBody>
          <a:bodyPr wrap="square" rtlCol="0" anchor="t">
            <a:noAutofit/>
          </a:bodyPr>
          <a:p>
            <a:pPr indent="0" algn="dist" fontAlgn="auto">
              <a:lnSpc>
                <a:spcPct val="150000"/>
              </a:lnSpc>
            </a:pPr>
            <a:r>
              <a:rPr lang="en-US" sz="1000">
                <a:solidFill>
                  <a:schemeClr val="tx1">
                    <a:lumMod val="85000"/>
                    <a:lumOff val="15000"/>
                  </a:schemeClr>
                </a:solidFill>
                <a:latin typeface="Arial" panose="020B0604020202020204" pitchFamily="34" charset="0"/>
                <a:cs typeface="Arial" panose="020B0604020202020204" pitchFamily="34" charset="0"/>
              </a:rPr>
              <a:t>T</a:t>
            </a:r>
            <a:r>
              <a:rPr sz="1000">
                <a:solidFill>
                  <a:schemeClr val="tx1">
                    <a:lumMod val="85000"/>
                    <a:lumOff val="15000"/>
                  </a:schemeClr>
                </a:solidFill>
                <a:latin typeface="Arial" panose="020B0604020202020204" pitchFamily="34" charset="0"/>
                <a:cs typeface="Arial" panose="020B0604020202020204" pitchFamily="34" charset="0"/>
              </a:rPr>
              <a:t>he Seaview 48 catamaran boasts impressive specifications, measuring 14.7 meters in length, 8.02 meters in </a:t>
            </a:r>
            <a:r>
              <a:rPr lang="en-US" sz="1000">
                <a:solidFill>
                  <a:schemeClr val="tx1">
                    <a:lumMod val="85000"/>
                    <a:lumOff val="15000"/>
                  </a:schemeClr>
                </a:solidFill>
                <a:latin typeface="Arial" panose="020B0604020202020204" pitchFamily="34" charset="0"/>
                <a:cs typeface="Arial" panose="020B0604020202020204" pitchFamily="34" charset="0"/>
              </a:rPr>
              <a:t>beam</a:t>
            </a:r>
            <a:r>
              <a:rPr sz="1000">
                <a:solidFill>
                  <a:schemeClr val="tx1">
                    <a:lumMod val="85000"/>
                    <a:lumOff val="15000"/>
                  </a:schemeClr>
                </a:solidFill>
                <a:latin typeface="Arial" panose="020B0604020202020204" pitchFamily="34" charset="0"/>
                <a:cs typeface="Arial" panose="020B0604020202020204" pitchFamily="34" charset="0"/>
              </a:rPr>
              <a:t>, and featuring a draft of 1.5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meters.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With a generous main sail area of 80 square meters complemented by a 50-square-meter foresail, this vessel seamlessly merges modern maritime technology with timeless sailboat aesthetics. It excels in both stability and long-range sailing performance, making it well-suited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for Class I navigation zones.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Additionally, optionally equipped with an automatic steering system operable by a single person and a 48KWH lithium iron phosphate energy storage battery catering to the electricity needs for air conditioning during 6-8 hours at night, the Seaview 48 stands out as a leader in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its class.</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r>
              <a:rPr lang="en-US" sz="1000">
                <a:solidFill>
                  <a:schemeClr val="tx1">
                    <a:lumMod val="85000"/>
                    <a:lumOff val="15000"/>
                  </a:schemeClr>
                </a:solidFill>
                <a:latin typeface="Arial" panose="020B0604020202020204" pitchFamily="34" charset="0"/>
                <a:cs typeface="Arial" panose="020B0604020202020204" pitchFamily="34" charset="0"/>
              </a:rPr>
              <a:t> </a:t>
            </a:r>
            <a:endParaRPr lang="en-US" sz="1000">
              <a:solidFill>
                <a:schemeClr val="tx1">
                  <a:lumMod val="85000"/>
                  <a:lumOff val="15000"/>
                </a:schemeClr>
              </a:solidFill>
              <a:latin typeface="Arial" panose="020B0604020202020204" pitchFamily="34" charset="0"/>
              <a:cs typeface="Arial" panose="020B0604020202020204" pitchFamily="34" charset="0"/>
            </a:endParaRPr>
          </a:p>
        </p:txBody>
      </p:sp>
      <p:sp>
        <p:nvSpPr>
          <p:cNvPr id="9" name="文本框 8"/>
          <p:cNvSpPr txBox="1"/>
          <p:nvPr>
            <p:custDataLst>
              <p:tags r:id="rId6"/>
            </p:custDataLst>
          </p:nvPr>
        </p:nvSpPr>
        <p:spPr>
          <a:xfrm>
            <a:off x="18179415" y="2513330"/>
            <a:ext cx="3305810" cy="398780"/>
          </a:xfrm>
          <a:prstGeom prst="rect">
            <a:avLst/>
          </a:prstGeom>
          <a:noFill/>
        </p:spPr>
        <p:txBody>
          <a:bodyPr wrap="square" rtlCol="0">
            <a:spAutoFit/>
          </a:bodyPr>
          <a:p>
            <a:r>
              <a:rPr lang="en-US" altLang="zh-CN" sz="2000" b="1">
                <a:solidFill>
                  <a:schemeClr val="tx1">
                    <a:lumMod val="85000"/>
                    <a:lumOff val="15000"/>
                  </a:schemeClr>
                </a:solidFill>
                <a:latin typeface="Californian FB" panose="0207040306080B030204" charset="0"/>
                <a:cs typeface="Californian FB" panose="0207040306080B030204" charset="0"/>
              </a:rPr>
              <a:t>PROFILE VIEW</a:t>
            </a:r>
            <a:endParaRPr lang="en-US" altLang="zh-CN" sz="2000" b="1">
              <a:solidFill>
                <a:schemeClr val="tx1">
                  <a:lumMod val="85000"/>
                  <a:lumOff val="15000"/>
                </a:schemeClr>
              </a:solidFill>
              <a:latin typeface="Californian FB" panose="0207040306080B030204" charset="0"/>
              <a:cs typeface="Californian FB" panose="0207040306080B030204" charset="0"/>
            </a:endParaRPr>
          </a:p>
        </p:txBody>
      </p:sp>
      <p:cxnSp>
        <p:nvCxnSpPr>
          <p:cNvPr id="12" name="直接连接符 11"/>
          <p:cNvCxnSpPr/>
          <p:nvPr>
            <p:custDataLst>
              <p:tags r:id="rId7"/>
            </p:custDataLst>
          </p:nvPr>
        </p:nvCxnSpPr>
        <p:spPr>
          <a:xfrm>
            <a:off x="17964150" y="2598420"/>
            <a:ext cx="0" cy="5078095"/>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pic>
        <p:nvPicPr>
          <p:cNvPr id="15" name="图片 14" descr="资源 5"/>
          <p:cNvPicPr>
            <a:picLocks noChangeAspect="1"/>
          </p:cNvPicPr>
          <p:nvPr/>
        </p:nvPicPr>
        <p:blipFill>
          <a:blip r:embed="rId8"/>
          <a:stretch>
            <a:fillRect/>
          </a:stretch>
        </p:blipFill>
        <p:spPr>
          <a:xfrm>
            <a:off x="8931910" y="1303655"/>
            <a:ext cx="2667000" cy="2501900"/>
          </a:xfrm>
          <a:prstGeom prst="rect">
            <a:avLst/>
          </a:prstGeom>
        </p:spPr>
      </p:pic>
      <p:pic>
        <p:nvPicPr>
          <p:cNvPr id="14" name="图片 13" descr="资源 5"/>
          <p:cNvPicPr>
            <a:picLocks noChangeAspect="1"/>
          </p:cNvPicPr>
          <p:nvPr/>
        </p:nvPicPr>
        <p:blipFill>
          <a:blip r:embed="rId8"/>
          <a:stretch>
            <a:fillRect/>
          </a:stretch>
        </p:blipFill>
        <p:spPr>
          <a:xfrm>
            <a:off x="12293600" y="1131570"/>
            <a:ext cx="2667000" cy="2501900"/>
          </a:xfrm>
          <a:prstGeom prst="rect">
            <a:avLst/>
          </a:prstGeom>
        </p:spPr>
      </p:pic>
      <p:pic>
        <p:nvPicPr>
          <p:cNvPr id="19" name="图片 18" descr="资源 2"/>
          <p:cNvPicPr>
            <a:picLocks noChangeAspect="1"/>
          </p:cNvPicPr>
          <p:nvPr/>
        </p:nvPicPr>
        <p:blipFill>
          <a:blip r:embed="rId3"/>
          <a:stretch>
            <a:fillRect/>
          </a:stretch>
        </p:blipFill>
        <p:spPr>
          <a:xfrm>
            <a:off x="2716530" y="2390775"/>
            <a:ext cx="2451100" cy="3175000"/>
          </a:xfrm>
          <a:prstGeom prst="rect">
            <a:avLst/>
          </a:prstGeom>
        </p:spPr>
      </p:pic>
      <p:sp>
        <p:nvSpPr>
          <p:cNvPr id="17" name="文本框 16"/>
          <p:cNvSpPr txBox="1"/>
          <p:nvPr>
            <p:custDataLst>
              <p:tags r:id="rId9"/>
            </p:custDataLst>
          </p:nvPr>
        </p:nvSpPr>
        <p:spPr>
          <a:xfrm>
            <a:off x="5086350" y="664845"/>
            <a:ext cx="1151255" cy="460375"/>
          </a:xfrm>
          <a:prstGeom prst="rect">
            <a:avLst/>
          </a:prstGeom>
          <a:noFill/>
          <a:ln w="9525">
            <a:noFill/>
          </a:ln>
        </p:spPr>
        <p:txBody>
          <a:bodyPr wrap="square">
            <a:spAutoFit/>
          </a:bodyPr>
          <a:p>
            <a:pPr algn="l">
              <a:lnSpc>
                <a:spcPct val="200000"/>
              </a:lnSpc>
              <a:buClrTx/>
              <a:buSzTx/>
              <a:buFontTx/>
            </a:pPr>
            <a:r>
              <a:rPr lang="en-US" altLang="zh-CN" sz="1200" b="1" dirty="0">
                <a:solidFill>
                  <a:schemeClr val="tx1">
                    <a:lumMod val="85000"/>
                    <a:lumOff val="15000"/>
                  </a:schemeClr>
                </a:solidFill>
                <a:effectLst/>
                <a:latin typeface="Modern No. 20" panose="02070704070505020303" charset="0"/>
                <a:ea typeface="思源黑体 Medium" panose="020B0600000000000000" charset="-122"/>
                <a:cs typeface="Modern No. 20" panose="02070704070505020303" charset="0"/>
              </a:rPr>
              <a:t>Solar cell panel</a:t>
            </a:r>
            <a:endParaRPr lang="en-US" altLang="zh-CN" sz="1200" b="1" dirty="0">
              <a:solidFill>
                <a:schemeClr val="tx1">
                  <a:lumMod val="85000"/>
                  <a:lumOff val="15000"/>
                </a:schemeClr>
              </a:solidFill>
              <a:effectLst/>
              <a:latin typeface="Modern No. 20" panose="02070704070505020303" charset="0"/>
              <a:ea typeface="思源黑体 Medium" panose="020B0600000000000000" charset="-122"/>
              <a:cs typeface="Modern No. 20" panose="02070704070505020303" charset="0"/>
            </a:endParaRPr>
          </a:p>
        </p:txBody>
      </p:sp>
      <p:sp>
        <p:nvSpPr>
          <p:cNvPr id="16" name="文本框 15"/>
          <p:cNvSpPr txBox="1"/>
          <p:nvPr>
            <p:custDataLst>
              <p:tags r:id="rId10"/>
            </p:custDataLst>
          </p:nvPr>
        </p:nvSpPr>
        <p:spPr>
          <a:xfrm>
            <a:off x="5178425" y="981710"/>
            <a:ext cx="1138555" cy="483870"/>
          </a:xfrm>
          <a:prstGeom prst="rect">
            <a:avLst/>
          </a:prstGeom>
          <a:noFill/>
          <a:ln w="9525">
            <a:noFill/>
          </a:ln>
        </p:spPr>
        <p:txBody>
          <a:bodyPr wrap="square">
            <a:noAutofit/>
          </a:bodyPr>
          <a:p>
            <a:pPr indent="0" algn="l" fontAlgn="auto">
              <a:lnSpc>
                <a:spcPts val="900"/>
              </a:lnSpc>
              <a:buClrTx/>
              <a:buSzTx/>
              <a:buFontTx/>
            </a:pPr>
            <a:r>
              <a:rPr lang="en-US" altLang="zh-CN" sz="900" dirty="0">
                <a:solidFill>
                  <a:schemeClr val="tx1">
                    <a:lumMod val="85000"/>
                    <a:lumOff val="15000"/>
                  </a:schemeClr>
                </a:solidFill>
                <a:effectLst/>
                <a:latin typeface="Arial" panose="020B0604020202020204" pitchFamily="34" charset="0"/>
                <a:ea typeface="思源黑体 Medium" panose="020B0600000000000000" charset="-122"/>
                <a:cs typeface="Arial" panose="020B0604020202020204" pitchFamily="34" charset="0"/>
              </a:rPr>
              <a:t> Powers essential </a:t>
            </a:r>
            <a:endParaRPr lang="en-US" altLang="zh-CN" sz="900" dirty="0">
              <a:solidFill>
                <a:schemeClr val="tx1">
                  <a:lumMod val="85000"/>
                  <a:lumOff val="15000"/>
                </a:schemeClr>
              </a:solidFill>
              <a:effectLst/>
              <a:latin typeface="Arial" panose="020B0604020202020204" pitchFamily="34" charset="0"/>
              <a:ea typeface="思源黑体 Medium" panose="020B0600000000000000" charset="-122"/>
              <a:cs typeface="Arial" panose="020B0604020202020204" pitchFamily="34" charset="0"/>
            </a:endParaRPr>
          </a:p>
          <a:p>
            <a:pPr indent="0" algn="l" fontAlgn="auto">
              <a:lnSpc>
                <a:spcPts val="900"/>
              </a:lnSpc>
              <a:buClrTx/>
              <a:buSzTx/>
              <a:buFontTx/>
            </a:pPr>
            <a:r>
              <a:rPr lang="en-US" altLang="zh-CN" sz="900" dirty="0">
                <a:solidFill>
                  <a:schemeClr val="tx1">
                    <a:lumMod val="85000"/>
                    <a:lumOff val="15000"/>
                  </a:schemeClr>
                </a:solidFill>
                <a:effectLst/>
                <a:latin typeface="Arial" panose="020B0604020202020204" pitchFamily="34" charset="0"/>
                <a:ea typeface="思源黑体 Medium" panose="020B0600000000000000" charset="-122"/>
                <a:cs typeface="Arial" panose="020B0604020202020204" pitchFamily="34" charset="0"/>
              </a:rPr>
              <a:t> onboard life</a:t>
            </a:r>
            <a:endParaRPr lang="en-US" altLang="zh-CN" sz="900" dirty="0">
              <a:solidFill>
                <a:schemeClr val="tx1">
                  <a:lumMod val="85000"/>
                  <a:lumOff val="15000"/>
                </a:schemeClr>
              </a:solidFill>
              <a:effectLst/>
              <a:latin typeface="Arial" panose="020B0604020202020204" pitchFamily="34" charset="0"/>
              <a:ea typeface="思源黑体 Medium" panose="020B0600000000000000" charset="-122"/>
              <a:cs typeface="Arial" panose="020B0604020202020204" pitchFamily="34" charset="0"/>
            </a:endParaRPr>
          </a:p>
        </p:txBody>
      </p:sp>
      <p:sp>
        <p:nvSpPr>
          <p:cNvPr id="22" name="文本框 21"/>
          <p:cNvSpPr txBox="1"/>
          <p:nvPr>
            <p:custDataLst>
              <p:tags r:id="rId11"/>
            </p:custDataLst>
          </p:nvPr>
        </p:nvSpPr>
        <p:spPr>
          <a:xfrm>
            <a:off x="2805430" y="2337435"/>
            <a:ext cx="2389505" cy="460375"/>
          </a:xfrm>
          <a:prstGeom prst="rect">
            <a:avLst/>
          </a:prstGeom>
          <a:noFill/>
          <a:ln w="9525">
            <a:noFill/>
          </a:ln>
        </p:spPr>
        <p:txBody>
          <a:bodyPr wrap="square">
            <a:spAutoFit/>
          </a:bodyPr>
          <a:p>
            <a:pPr indent="0" algn="l" fontAlgn="auto">
              <a:lnSpc>
                <a:spcPct val="100000"/>
              </a:lnSpc>
              <a:buClrTx/>
              <a:buSzTx/>
              <a:buFontTx/>
            </a:pPr>
            <a:r>
              <a:rPr lang="en-US" altLang="zh-CN" sz="1200" b="1" dirty="0">
                <a:solidFill>
                  <a:schemeClr val="tx1">
                    <a:lumMod val="85000"/>
                    <a:lumOff val="15000"/>
                  </a:schemeClr>
                </a:solidFill>
                <a:effectLst/>
                <a:latin typeface="Modern No. 20" panose="02070704070505020303" charset="0"/>
                <a:ea typeface="思源黑体 Medium" panose="020B0600000000000000" charset="-122"/>
                <a:cs typeface="Modern No. 20" panose="02070704070505020303" charset="0"/>
              </a:rPr>
              <a:t>Hydraulic Swim </a:t>
            </a:r>
            <a:endParaRPr lang="en-US" altLang="zh-CN" sz="1200" b="1" dirty="0">
              <a:solidFill>
                <a:schemeClr val="tx1">
                  <a:lumMod val="85000"/>
                  <a:lumOff val="15000"/>
                </a:schemeClr>
              </a:solidFill>
              <a:effectLst/>
              <a:latin typeface="Modern No. 20" panose="02070704070505020303" charset="0"/>
              <a:ea typeface="思源黑体 Medium" panose="020B0600000000000000" charset="-122"/>
              <a:cs typeface="Modern No. 20" panose="02070704070505020303" charset="0"/>
            </a:endParaRPr>
          </a:p>
          <a:p>
            <a:pPr indent="0" algn="l" fontAlgn="auto">
              <a:lnSpc>
                <a:spcPct val="100000"/>
              </a:lnSpc>
              <a:buClrTx/>
              <a:buSzTx/>
              <a:buFontTx/>
            </a:pPr>
            <a:r>
              <a:rPr lang="en-US" altLang="zh-CN" sz="1200" b="1" dirty="0">
                <a:solidFill>
                  <a:schemeClr val="tx1">
                    <a:lumMod val="85000"/>
                    <a:lumOff val="15000"/>
                  </a:schemeClr>
                </a:solidFill>
                <a:effectLst/>
                <a:latin typeface="Modern No. 20" panose="02070704070505020303" charset="0"/>
                <a:ea typeface="思源黑体 Medium" panose="020B0600000000000000" charset="-122"/>
                <a:cs typeface="Modern No. 20" panose="02070704070505020303" charset="0"/>
              </a:rPr>
              <a:t>Platform</a:t>
            </a:r>
            <a:endParaRPr lang="en-US" altLang="zh-CN" sz="1200" b="1" dirty="0">
              <a:solidFill>
                <a:schemeClr val="tx1">
                  <a:lumMod val="85000"/>
                  <a:lumOff val="15000"/>
                </a:schemeClr>
              </a:solidFill>
              <a:effectLst/>
              <a:latin typeface="Modern No. 20" panose="02070704070505020303" charset="0"/>
              <a:ea typeface="思源黑体 Medium" panose="020B0600000000000000" charset="-122"/>
              <a:cs typeface="Modern No. 20" panose="02070704070505020303" charset="0"/>
            </a:endParaRPr>
          </a:p>
        </p:txBody>
      </p:sp>
      <p:sp>
        <p:nvSpPr>
          <p:cNvPr id="18" name="文本框 17"/>
          <p:cNvSpPr txBox="1"/>
          <p:nvPr>
            <p:custDataLst>
              <p:tags r:id="rId12"/>
            </p:custDataLst>
          </p:nvPr>
        </p:nvSpPr>
        <p:spPr>
          <a:xfrm>
            <a:off x="13684885" y="915035"/>
            <a:ext cx="1151255" cy="460375"/>
          </a:xfrm>
          <a:prstGeom prst="rect">
            <a:avLst/>
          </a:prstGeom>
          <a:noFill/>
          <a:ln w="9525">
            <a:noFill/>
          </a:ln>
        </p:spPr>
        <p:txBody>
          <a:bodyPr wrap="square">
            <a:spAutoFit/>
          </a:bodyPr>
          <a:p>
            <a:pPr algn="l">
              <a:lnSpc>
                <a:spcPct val="200000"/>
              </a:lnSpc>
              <a:buClrTx/>
              <a:buSzTx/>
              <a:buFontTx/>
            </a:pPr>
            <a:r>
              <a:rPr lang="en-US" altLang="zh-CN" sz="1200" b="1" dirty="0">
                <a:solidFill>
                  <a:schemeClr val="tx1">
                    <a:lumMod val="85000"/>
                    <a:lumOff val="15000"/>
                  </a:schemeClr>
                </a:solidFill>
                <a:effectLst/>
                <a:latin typeface="Modern No. 20" panose="02070704070505020303" charset="0"/>
                <a:ea typeface="思源黑体 Medium" panose="020B0600000000000000" charset="-122"/>
                <a:cs typeface="Modern No. 20" panose="02070704070505020303" charset="0"/>
              </a:rPr>
              <a:t>Windlass Cover</a:t>
            </a:r>
            <a:endParaRPr lang="en-US" altLang="zh-CN" sz="1200" b="1" dirty="0">
              <a:solidFill>
                <a:schemeClr val="tx1">
                  <a:lumMod val="85000"/>
                  <a:lumOff val="15000"/>
                </a:schemeClr>
              </a:solidFill>
              <a:effectLst/>
              <a:latin typeface="Modern No. 20" panose="02070704070505020303" charset="0"/>
              <a:ea typeface="思源黑体 Medium" panose="020B0600000000000000" charset="-122"/>
              <a:cs typeface="Modern No. 20" panose="02070704070505020303" charset="0"/>
            </a:endParaRPr>
          </a:p>
        </p:txBody>
      </p:sp>
      <p:sp>
        <p:nvSpPr>
          <p:cNvPr id="20" name="文本框 19"/>
          <p:cNvSpPr txBox="1"/>
          <p:nvPr>
            <p:custDataLst>
              <p:tags r:id="rId13"/>
            </p:custDataLst>
          </p:nvPr>
        </p:nvSpPr>
        <p:spPr>
          <a:xfrm>
            <a:off x="13565505" y="1241425"/>
            <a:ext cx="1337945" cy="483870"/>
          </a:xfrm>
          <a:prstGeom prst="rect">
            <a:avLst/>
          </a:prstGeom>
          <a:noFill/>
          <a:ln w="9525">
            <a:noFill/>
          </a:ln>
        </p:spPr>
        <p:txBody>
          <a:bodyPr wrap="square">
            <a:noAutofit/>
          </a:bodyPr>
          <a:p>
            <a:pPr indent="0" algn="l" fontAlgn="auto">
              <a:lnSpc>
                <a:spcPts val="900"/>
              </a:lnSpc>
              <a:buClrTx/>
              <a:buSzTx/>
              <a:buFontTx/>
            </a:pPr>
            <a:r>
              <a:rPr lang="en-US" altLang="zh-CN" sz="900" dirty="0">
                <a:solidFill>
                  <a:schemeClr val="tx1">
                    <a:lumMod val="85000"/>
                    <a:lumOff val="15000"/>
                  </a:schemeClr>
                </a:solidFill>
                <a:effectLst/>
                <a:latin typeface="Arial" panose="020B0604020202020204" pitchFamily="34" charset="0"/>
                <a:ea typeface="思源黑体 Medium" panose="020B0600000000000000" charset="-122"/>
                <a:cs typeface="Arial" panose="020B0604020202020204" pitchFamily="34" charset="0"/>
              </a:rPr>
              <a:t>Safer to relax on the trampoline</a:t>
            </a:r>
            <a:endParaRPr lang="en-US" altLang="zh-CN" sz="900" dirty="0">
              <a:solidFill>
                <a:schemeClr val="tx1">
                  <a:lumMod val="85000"/>
                  <a:lumOff val="15000"/>
                </a:schemeClr>
              </a:solidFill>
              <a:effectLst/>
              <a:latin typeface="Arial" panose="020B0604020202020204" pitchFamily="34" charset="0"/>
              <a:ea typeface="思源黑体 Medium" panose="020B0600000000000000" charset="-122"/>
              <a:cs typeface="Arial" panose="020B0604020202020204" pitchFamily="34" charset="0"/>
            </a:endParaRPr>
          </a:p>
        </p:txBody>
      </p:sp>
      <p:sp>
        <p:nvSpPr>
          <p:cNvPr id="24" name="文本框 23"/>
          <p:cNvSpPr txBox="1"/>
          <p:nvPr>
            <p:custDataLst>
              <p:tags r:id="rId14"/>
            </p:custDataLst>
          </p:nvPr>
        </p:nvSpPr>
        <p:spPr>
          <a:xfrm>
            <a:off x="10312400" y="1243965"/>
            <a:ext cx="2389505" cy="275590"/>
          </a:xfrm>
          <a:prstGeom prst="rect">
            <a:avLst/>
          </a:prstGeom>
          <a:noFill/>
          <a:ln w="9525">
            <a:noFill/>
          </a:ln>
        </p:spPr>
        <p:txBody>
          <a:bodyPr wrap="square">
            <a:spAutoFit/>
          </a:bodyPr>
          <a:p>
            <a:pPr indent="0" algn="l" fontAlgn="auto">
              <a:lnSpc>
                <a:spcPct val="100000"/>
              </a:lnSpc>
              <a:buClrTx/>
              <a:buSzTx/>
              <a:buFontTx/>
            </a:pPr>
            <a:r>
              <a:rPr lang="en-US" altLang="zh-CN" sz="1200" b="1" dirty="0">
                <a:solidFill>
                  <a:schemeClr val="tx1">
                    <a:lumMod val="85000"/>
                    <a:lumOff val="15000"/>
                  </a:schemeClr>
                </a:solidFill>
                <a:effectLst/>
                <a:latin typeface="Modern No. 20" panose="02070704070505020303" charset="0"/>
                <a:ea typeface="思源黑体 Medium" panose="020B0600000000000000" charset="-122"/>
                <a:cs typeface="Modern No. 20" panose="02070704070505020303" charset="0"/>
              </a:rPr>
              <a:t>Autocruise System</a:t>
            </a:r>
            <a:endParaRPr lang="en-US" altLang="zh-CN" sz="1200" b="1" dirty="0">
              <a:solidFill>
                <a:schemeClr val="tx1">
                  <a:lumMod val="85000"/>
                  <a:lumOff val="15000"/>
                </a:schemeClr>
              </a:solidFill>
              <a:effectLst/>
              <a:latin typeface="Modern No. 20" panose="02070704070505020303" charset="0"/>
              <a:ea typeface="思源黑体 Medium" panose="020B0600000000000000" charset="-122"/>
              <a:cs typeface="Modern No. 20" panose="02070704070505020303" charset="0"/>
            </a:endParaRPr>
          </a:p>
        </p:txBody>
      </p:sp>
      <p:sp>
        <p:nvSpPr>
          <p:cNvPr id="26" name="文本框 25"/>
          <p:cNvSpPr txBox="1"/>
          <p:nvPr>
            <p:custDataLst>
              <p:tags r:id="rId15"/>
            </p:custDataLst>
          </p:nvPr>
        </p:nvSpPr>
        <p:spPr>
          <a:xfrm>
            <a:off x="10154920" y="1410970"/>
            <a:ext cx="1515110" cy="379095"/>
          </a:xfrm>
          <a:prstGeom prst="rect">
            <a:avLst/>
          </a:prstGeom>
          <a:noFill/>
          <a:ln w="9525">
            <a:noFill/>
          </a:ln>
        </p:spPr>
        <p:txBody>
          <a:bodyPr wrap="square">
            <a:noAutofit/>
          </a:bodyPr>
          <a:p>
            <a:pPr indent="0" algn="l" fontAlgn="auto">
              <a:lnSpc>
                <a:spcPts val="900"/>
              </a:lnSpc>
              <a:buClrTx/>
              <a:buSzTx/>
              <a:buFontTx/>
            </a:pPr>
            <a:r>
              <a:rPr lang="en-US" altLang="zh-CN" sz="900" dirty="0">
                <a:solidFill>
                  <a:schemeClr val="tx1">
                    <a:lumMod val="85000"/>
                    <a:lumOff val="15000"/>
                  </a:schemeClr>
                </a:solidFill>
                <a:effectLst/>
                <a:latin typeface="Arial" panose="020B0604020202020204" pitchFamily="34" charset="0"/>
                <a:ea typeface="思源黑体 Medium" panose="020B0600000000000000" charset="-122"/>
                <a:cs typeface="Arial" panose="020B0604020202020204" pitchFamily="34" charset="0"/>
              </a:rPr>
              <a:t>Safe and comfortable driving</a:t>
            </a:r>
            <a:endParaRPr lang="en-US" altLang="zh-CN" sz="900" dirty="0">
              <a:solidFill>
                <a:schemeClr val="tx1">
                  <a:lumMod val="85000"/>
                  <a:lumOff val="15000"/>
                </a:schemeClr>
              </a:solidFill>
              <a:effectLst/>
              <a:latin typeface="Arial" panose="020B0604020202020204" pitchFamily="34" charset="0"/>
              <a:ea typeface="思源黑体 Medium" panose="020B0600000000000000" charset="-122"/>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 name="图片 10" descr="MMM003303333"/>
          <p:cNvPicPr>
            <a:picLocks noChangeAspect="1"/>
          </p:cNvPicPr>
          <p:nvPr/>
        </p:nvPicPr>
        <p:blipFill>
          <a:blip r:embed="rId1"/>
          <a:srcRect t="3877" b="15023"/>
          <a:stretch>
            <a:fillRect/>
          </a:stretch>
        </p:blipFill>
        <p:spPr>
          <a:xfrm>
            <a:off x="0" y="-17145"/>
            <a:ext cx="6115050" cy="7572375"/>
          </a:xfrm>
          <a:prstGeom prst="rect">
            <a:avLst/>
          </a:prstGeom>
        </p:spPr>
      </p:pic>
      <p:pic>
        <p:nvPicPr>
          <p:cNvPr id="3" name="图片 2" descr="飞桥2"/>
          <p:cNvPicPr>
            <a:picLocks noChangeAspect="1"/>
          </p:cNvPicPr>
          <p:nvPr/>
        </p:nvPicPr>
        <p:blipFill>
          <a:blip r:embed="rId2"/>
          <a:srcRect l="565" t="3963" b="1293"/>
          <a:stretch>
            <a:fillRect/>
          </a:stretch>
        </p:blipFill>
        <p:spPr>
          <a:xfrm>
            <a:off x="9390380" y="-60960"/>
            <a:ext cx="11993245" cy="7620635"/>
          </a:xfrm>
          <a:prstGeom prst="rect">
            <a:avLst/>
          </a:prstGeom>
        </p:spPr>
      </p:pic>
      <p:sp>
        <p:nvSpPr>
          <p:cNvPr id="7" name="矩形 6"/>
          <p:cNvSpPr/>
          <p:nvPr>
            <p:custDataLst>
              <p:tags r:id="rId3"/>
            </p:custDataLst>
          </p:nvPr>
        </p:nvSpPr>
        <p:spPr>
          <a:xfrm>
            <a:off x="6113780" y="0"/>
            <a:ext cx="3329940" cy="7559675"/>
          </a:xfrm>
          <a:prstGeom prst="rect">
            <a:avLst/>
          </a:prstGeom>
          <a:solidFill>
            <a:srgbClr val="A9C0D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custDataLst>
              <p:tags r:id="rId4"/>
            </p:custDataLst>
          </p:nvPr>
        </p:nvSpPr>
        <p:spPr>
          <a:xfrm>
            <a:off x="6550025" y="5254625"/>
            <a:ext cx="2695575" cy="2033905"/>
          </a:xfrm>
          <a:prstGeom prst="rect">
            <a:avLst/>
          </a:prstGeom>
          <a:noFill/>
        </p:spPr>
        <p:txBody>
          <a:bodyPr wrap="square" rtlCol="0" anchor="t">
            <a:noAutofit/>
          </a:bodyPr>
          <a:p>
            <a:pPr indent="0" algn="dist"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The  flybridge is a versatile outdoor space with a barbecue, dining table, and sun lounges, serving as a </a:t>
            </a:r>
            <a:r>
              <a:rPr lang="en-US" sz="1000">
                <a:solidFill>
                  <a:schemeClr val="tx1">
                    <a:lumMod val="85000"/>
                    <a:lumOff val="15000"/>
                  </a:schemeClr>
                </a:solidFill>
                <a:latin typeface="Arial" panose="020B0604020202020204" pitchFamily="34" charset="0"/>
                <a:cs typeface="Arial" panose="020B0604020202020204" pitchFamily="34" charset="0"/>
              </a:rPr>
              <a:t>perfect </a:t>
            </a:r>
            <a:r>
              <a:rPr sz="1000">
                <a:solidFill>
                  <a:schemeClr val="tx1">
                    <a:lumMod val="85000"/>
                    <a:lumOff val="15000"/>
                  </a:schemeClr>
                </a:solidFill>
                <a:latin typeface="Arial" panose="020B0604020202020204" pitchFamily="34" charset="0"/>
                <a:cs typeface="Arial" panose="020B0604020202020204" pitchFamily="34" charset="0"/>
              </a:rPr>
              <a:t>dining and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sunbathing area.</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The solar panels</a:t>
            </a:r>
            <a:r>
              <a:rPr lang="en-US" sz="1000">
                <a:solidFill>
                  <a:schemeClr val="tx1">
                    <a:lumMod val="85000"/>
                    <a:lumOff val="15000"/>
                  </a:schemeClr>
                </a:solidFill>
                <a:latin typeface="Arial" panose="020B0604020202020204" pitchFamily="34" charset="0"/>
                <a:cs typeface="Arial" panose="020B0604020202020204" pitchFamily="34" charset="0"/>
              </a:rPr>
              <a:t>(optional) </a:t>
            </a:r>
            <a:r>
              <a:rPr sz="1000">
                <a:solidFill>
                  <a:schemeClr val="tx1">
                    <a:lumMod val="85000"/>
                    <a:lumOff val="15000"/>
                  </a:schemeClr>
                </a:solidFill>
                <a:latin typeface="Arial" panose="020B0604020202020204" pitchFamily="34" charset="0"/>
                <a:cs typeface="Arial" panose="020B0604020202020204" pitchFamily="34" charset="0"/>
              </a:rPr>
              <a:t> installed on the hardtop can convert collected solar energy into electricity, providing power for the daily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living needs on the </a:t>
            </a:r>
            <a:r>
              <a:rPr lang="en-US" sz="1000">
                <a:solidFill>
                  <a:schemeClr val="tx1">
                    <a:lumMod val="85000"/>
                    <a:lumOff val="15000"/>
                  </a:schemeClr>
                </a:solidFill>
                <a:latin typeface="Arial" panose="020B0604020202020204" pitchFamily="34" charset="0"/>
                <a:cs typeface="Arial" panose="020B0604020202020204" pitchFamily="34" charset="0"/>
              </a:rPr>
              <a:t>catamaran</a:t>
            </a:r>
            <a:r>
              <a:rPr sz="1000">
                <a:solidFill>
                  <a:schemeClr val="tx1">
                    <a:lumMod val="85000"/>
                    <a:lumOff val="15000"/>
                  </a:schemeClr>
                </a:solidFill>
                <a:latin typeface="Arial" panose="020B0604020202020204" pitchFamily="34" charset="0"/>
                <a:cs typeface="Arial" panose="020B0604020202020204" pitchFamily="34" charset="0"/>
              </a:rPr>
              <a:t>.</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endParaRPr sz="1000">
              <a:solidFill>
                <a:schemeClr val="tx1">
                  <a:lumMod val="85000"/>
                  <a:lumOff val="15000"/>
                </a:schemeClr>
              </a:solidFill>
              <a:latin typeface="Arial" panose="020B0604020202020204" pitchFamily="34" charset="0"/>
              <a:cs typeface="Arial" panose="020B0604020202020204" pitchFamily="34" charset="0"/>
            </a:endParaRPr>
          </a:p>
        </p:txBody>
      </p:sp>
      <p:sp>
        <p:nvSpPr>
          <p:cNvPr id="9" name="文本框 8"/>
          <p:cNvSpPr txBox="1"/>
          <p:nvPr>
            <p:custDataLst>
              <p:tags r:id="rId5"/>
            </p:custDataLst>
          </p:nvPr>
        </p:nvSpPr>
        <p:spPr>
          <a:xfrm>
            <a:off x="6504940" y="4777740"/>
            <a:ext cx="3305810" cy="398780"/>
          </a:xfrm>
          <a:prstGeom prst="rect">
            <a:avLst/>
          </a:prstGeom>
          <a:noFill/>
        </p:spPr>
        <p:txBody>
          <a:bodyPr wrap="square" rtlCol="0">
            <a:spAutoFit/>
          </a:bodyPr>
          <a:p>
            <a:r>
              <a:rPr lang="en-US" altLang="zh-CN" sz="2000" b="1">
                <a:solidFill>
                  <a:schemeClr val="tx1">
                    <a:lumMod val="85000"/>
                    <a:lumOff val="15000"/>
                  </a:schemeClr>
                </a:solidFill>
                <a:latin typeface="Californian FB" panose="0207040306080B030204" charset="0"/>
                <a:cs typeface="Californian FB" panose="0207040306080B030204" charset="0"/>
              </a:rPr>
              <a:t>FLYBRIDGE</a:t>
            </a:r>
            <a:endParaRPr lang="en-US" altLang="zh-CN" sz="2000" b="1">
              <a:solidFill>
                <a:schemeClr val="tx1">
                  <a:lumMod val="85000"/>
                  <a:lumOff val="15000"/>
                </a:schemeClr>
              </a:solidFill>
              <a:latin typeface="Californian FB" panose="0207040306080B030204" charset="0"/>
              <a:cs typeface="Californian FB" panose="0207040306080B030204" charset="0"/>
            </a:endParaRPr>
          </a:p>
        </p:txBody>
      </p:sp>
      <p:cxnSp>
        <p:nvCxnSpPr>
          <p:cNvPr id="5" name="直接连接符 4"/>
          <p:cNvCxnSpPr/>
          <p:nvPr>
            <p:custDataLst>
              <p:tags r:id="rId6"/>
            </p:custDataLst>
          </p:nvPr>
        </p:nvCxnSpPr>
        <p:spPr>
          <a:xfrm>
            <a:off x="6356350" y="4855845"/>
            <a:ext cx="1270" cy="2705100"/>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船艏2"/>
          <p:cNvPicPr>
            <a:picLocks noChangeAspect="1"/>
          </p:cNvPicPr>
          <p:nvPr/>
        </p:nvPicPr>
        <p:blipFill>
          <a:blip r:embed="rId1"/>
          <a:srcRect l="15701" t="7872" r="21375"/>
          <a:stretch>
            <a:fillRect/>
          </a:stretch>
        </p:blipFill>
        <p:spPr>
          <a:xfrm>
            <a:off x="14587855" y="-12065"/>
            <a:ext cx="6896735" cy="7571740"/>
          </a:xfrm>
          <a:prstGeom prst="rect">
            <a:avLst/>
          </a:prstGeom>
        </p:spPr>
      </p:pic>
      <p:pic>
        <p:nvPicPr>
          <p:cNvPr id="2" name="图片 1"/>
          <p:cNvPicPr>
            <a:picLocks noChangeAspect="1"/>
          </p:cNvPicPr>
          <p:nvPr>
            <p:custDataLst>
              <p:tags r:id="rId2"/>
            </p:custDataLst>
          </p:nvPr>
        </p:nvPicPr>
        <p:blipFill>
          <a:blip r:embed="rId3"/>
          <a:srcRect b="4849"/>
          <a:stretch>
            <a:fillRect/>
          </a:stretch>
        </p:blipFill>
        <p:spPr>
          <a:xfrm>
            <a:off x="-701675" y="-16510"/>
            <a:ext cx="11979910" cy="7600950"/>
          </a:xfrm>
          <a:prstGeom prst="rect">
            <a:avLst/>
          </a:prstGeom>
        </p:spPr>
      </p:pic>
      <p:sp>
        <p:nvSpPr>
          <p:cNvPr id="7" name="矩形 6"/>
          <p:cNvSpPr/>
          <p:nvPr>
            <p:custDataLst>
              <p:tags r:id="rId4"/>
            </p:custDataLst>
          </p:nvPr>
        </p:nvSpPr>
        <p:spPr>
          <a:xfrm>
            <a:off x="11262360" y="-13970"/>
            <a:ext cx="3329940" cy="7616825"/>
          </a:xfrm>
          <a:prstGeom prst="rect">
            <a:avLst/>
          </a:prstGeom>
          <a:solidFill>
            <a:srgbClr val="A9C0D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custDataLst>
              <p:tags r:id="rId5"/>
            </p:custDataLst>
          </p:nvPr>
        </p:nvSpPr>
        <p:spPr>
          <a:xfrm>
            <a:off x="11698605" y="3221355"/>
            <a:ext cx="2638425" cy="4169410"/>
          </a:xfrm>
          <a:prstGeom prst="rect">
            <a:avLst/>
          </a:prstGeom>
          <a:noFill/>
        </p:spPr>
        <p:txBody>
          <a:bodyPr wrap="square" rtlCol="0" anchor="t">
            <a:noAutofit/>
          </a:bodyPr>
          <a:p>
            <a:pPr indent="0" algn="dist" fontAlgn="auto">
              <a:lnSpc>
                <a:spcPct val="150000"/>
              </a:lnSpc>
            </a:pPr>
            <a:r>
              <a:rPr lang="en-US" sz="1000">
                <a:solidFill>
                  <a:schemeClr val="tx1">
                    <a:lumMod val="85000"/>
                    <a:lumOff val="15000"/>
                  </a:schemeClr>
                </a:solidFill>
                <a:latin typeface="Arial" panose="020B0604020202020204" pitchFamily="34" charset="0"/>
                <a:cs typeface="Arial" panose="020B0604020202020204" pitchFamily="34" charset="0"/>
              </a:rPr>
              <a:t>The foredeck of </a:t>
            </a:r>
            <a:r>
              <a:rPr sz="1000">
                <a:solidFill>
                  <a:schemeClr val="tx1">
                    <a:lumMod val="85000"/>
                    <a:lumOff val="15000"/>
                  </a:schemeClr>
                </a:solidFill>
                <a:latin typeface="Arial" panose="020B0604020202020204" pitchFamily="34" charset="0"/>
                <a:cs typeface="Arial" panose="020B0604020202020204" pitchFamily="34" charset="0"/>
              </a:rPr>
              <a:t>Seaview 48 is equipped with a trampoline and features a fully enclosed anchor chain locker and a concealed anchor machine, ensuring a worry-free and exceptional sailing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experience.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The  design of the sunshade</a:t>
            </a:r>
            <a:r>
              <a:rPr lang="en-US" sz="1000">
                <a:solidFill>
                  <a:schemeClr val="tx1">
                    <a:lumMod val="85000"/>
                    <a:lumOff val="15000"/>
                  </a:schemeClr>
                </a:solidFill>
                <a:latin typeface="Arial" panose="020B0604020202020204" pitchFamily="34" charset="0"/>
                <a:cs typeface="Arial" panose="020B0604020202020204" pitchFamily="34" charset="0"/>
              </a:rPr>
              <a:t>(optional) </a:t>
            </a:r>
            <a:r>
              <a:rPr sz="1000">
                <a:solidFill>
                  <a:schemeClr val="tx1">
                    <a:lumMod val="85000"/>
                    <a:lumOff val="15000"/>
                  </a:schemeClr>
                </a:solidFill>
                <a:latin typeface="Arial" panose="020B0604020202020204" pitchFamily="34" charset="0"/>
                <a:cs typeface="Arial" panose="020B0604020202020204" pitchFamily="34" charset="0"/>
              </a:rPr>
              <a:t>on the foredeck allows for seamless push-and-pull storage. When raised, it shields from direct sunlight, providing a refreshing sea breeze experience; when retracted, it minimizes outdoor space occupation,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offering a panoramic view.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Additionally, this area is furnished with an open-air sea-view projection private cinema</a:t>
            </a:r>
            <a:r>
              <a:rPr lang="en-US" sz="1000">
                <a:solidFill>
                  <a:schemeClr val="tx1">
                    <a:lumMod val="85000"/>
                    <a:lumOff val="15000"/>
                  </a:schemeClr>
                </a:solidFill>
                <a:latin typeface="Arial" panose="020B0604020202020204" pitchFamily="34" charset="0"/>
                <a:cs typeface="Arial" panose="020B0604020202020204" pitchFamily="34" charset="0"/>
                <a:sym typeface="+mn-ea"/>
              </a:rPr>
              <a:t>(optional) </a:t>
            </a:r>
            <a:r>
              <a:rPr sz="1000">
                <a:solidFill>
                  <a:schemeClr val="tx1">
                    <a:lumMod val="85000"/>
                    <a:lumOff val="15000"/>
                  </a:schemeClr>
                </a:solidFill>
                <a:latin typeface="Arial" panose="020B0604020202020204" pitchFamily="34" charset="0"/>
                <a:cs typeface="Arial" panose="020B0604020202020204" pitchFamily="34" charset="0"/>
              </a:rPr>
              <a:t>,delivering an unparalleled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visual indulgence.</a:t>
            </a:r>
            <a:endParaRPr sz="1000">
              <a:solidFill>
                <a:schemeClr val="tx1">
                  <a:lumMod val="85000"/>
                  <a:lumOff val="15000"/>
                </a:schemeClr>
              </a:solidFill>
              <a:latin typeface="Arial" panose="020B0604020202020204" pitchFamily="34" charset="0"/>
              <a:cs typeface="Arial" panose="020B0604020202020204" pitchFamily="34" charset="0"/>
            </a:endParaRPr>
          </a:p>
        </p:txBody>
      </p:sp>
      <p:sp>
        <p:nvSpPr>
          <p:cNvPr id="9" name="文本框 8"/>
          <p:cNvSpPr txBox="1"/>
          <p:nvPr>
            <p:custDataLst>
              <p:tags r:id="rId6"/>
            </p:custDataLst>
          </p:nvPr>
        </p:nvSpPr>
        <p:spPr>
          <a:xfrm>
            <a:off x="11653520" y="2744470"/>
            <a:ext cx="3305810" cy="398780"/>
          </a:xfrm>
          <a:prstGeom prst="rect">
            <a:avLst/>
          </a:prstGeom>
          <a:noFill/>
        </p:spPr>
        <p:txBody>
          <a:bodyPr wrap="square" rtlCol="0">
            <a:spAutoFit/>
          </a:bodyPr>
          <a:p>
            <a:r>
              <a:rPr lang="en-US" altLang="zh-CN" sz="2000" b="1">
                <a:solidFill>
                  <a:schemeClr val="tx1">
                    <a:lumMod val="85000"/>
                    <a:lumOff val="15000"/>
                  </a:schemeClr>
                </a:solidFill>
                <a:latin typeface="Californian FB" panose="0207040306080B030204" charset="0"/>
                <a:cs typeface="Californian FB" panose="0207040306080B030204" charset="0"/>
              </a:rPr>
              <a:t>FOREDECK</a:t>
            </a:r>
            <a:endParaRPr lang="en-US" altLang="zh-CN" sz="2000" b="1">
              <a:solidFill>
                <a:schemeClr val="tx1">
                  <a:lumMod val="85000"/>
                  <a:lumOff val="15000"/>
                </a:schemeClr>
              </a:solidFill>
              <a:latin typeface="Californian FB" panose="0207040306080B030204" charset="0"/>
              <a:cs typeface="Californian FB" panose="0207040306080B030204" charset="0"/>
            </a:endParaRPr>
          </a:p>
        </p:txBody>
      </p:sp>
      <p:cxnSp>
        <p:nvCxnSpPr>
          <p:cNvPr id="12" name="直接连接符 11"/>
          <p:cNvCxnSpPr/>
          <p:nvPr>
            <p:custDataLst>
              <p:tags r:id="rId7"/>
            </p:custDataLst>
          </p:nvPr>
        </p:nvCxnSpPr>
        <p:spPr>
          <a:xfrm>
            <a:off x="11495405" y="2841625"/>
            <a:ext cx="1905" cy="4832350"/>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AD1DD"/>
        </a:solidFill>
        <a:effectLst/>
      </p:bgPr>
    </p:bg>
    <p:spTree>
      <p:nvGrpSpPr>
        <p:cNvPr id="1" name=""/>
        <p:cNvGrpSpPr/>
        <p:nvPr/>
      </p:nvGrpSpPr>
      <p:grpSpPr/>
      <p:pic>
        <p:nvPicPr>
          <p:cNvPr id="4" name="图片 3" descr="船艉2"/>
          <p:cNvPicPr>
            <a:picLocks noChangeAspect="1"/>
          </p:cNvPicPr>
          <p:nvPr/>
        </p:nvPicPr>
        <p:blipFill>
          <a:blip r:embed="rId1"/>
          <a:srcRect l="20899"/>
          <a:stretch>
            <a:fillRect/>
          </a:stretch>
        </p:blipFill>
        <p:spPr>
          <a:xfrm>
            <a:off x="-1520825" y="-635"/>
            <a:ext cx="8969375" cy="7559675"/>
          </a:xfrm>
          <a:prstGeom prst="rect">
            <a:avLst/>
          </a:prstGeom>
        </p:spPr>
      </p:pic>
      <p:sp>
        <p:nvSpPr>
          <p:cNvPr id="6" name="矩形 5"/>
          <p:cNvSpPr/>
          <p:nvPr>
            <p:custDataLst>
              <p:tags r:id="rId2"/>
            </p:custDataLst>
          </p:nvPr>
        </p:nvSpPr>
        <p:spPr>
          <a:xfrm>
            <a:off x="6083935" y="-15240"/>
            <a:ext cx="3329940" cy="7609205"/>
          </a:xfrm>
          <a:prstGeom prst="rect">
            <a:avLst/>
          </a:prstGeom>
          <a:solidFill>
            <a:srgbClr val="A9C0D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sp>
        <p:nvSpPr>
          <p:cNvPr id="8" name="文本框 7"/>
          <p:cNvSpPr txBox="1"/>
          <p:nvPr>
            <p:custDataLst>
              <p:tags r:id="rId3"/>
            </p:custDataLst>
          </p:nvPr>
        </p:nvSpPr>
        <p:spPr>
          <a:xfrm>
            <a:off x="6568440" y="4770755"/>
            <a:ext cx="2600325" cy="2460625"/>
          </a:xfrm>
          <a:prstGeom prst="rect">
            <a:avLst/>
          </a:prstGeom>
          <a:noFill/>
        </p:spPr>
        <p:txBody>
          <a:bodyPr wrap="square" rtlCol="0" anchor="t">
            <a:noAutofit/>
          </a:bodyPr>
          <a:p>
            <a:pPr indent="0" algn="dist"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The </a:t>
            </a:r>
            <a:r>
              <a:rPr lang="en-US" sz="1000">
                <a:solidFill>
                  <a:schemeClr val="tx1">
                    <a:lumMod val="85000"/>
                    <a:lumOff val="15000"/>
                  </a:schemeClr>
                </a:solidFill>
                <a:latin typeface="Arial" panose="020B0604020202020204" pitchFamily="34" charset="0"/>
                <a:cs typeface="Arial" panose="020B0604020202020204" pitchFamily="34" charset="0"/>
              </a:rPr>
              <a:t>aftdeck</a:t>
            </a:r>
            <a:r>
              <a:rPr sz="1000">
                <a:solidFill>
                  <a:schemeClr val="tx1">
                    <a:lumMod val="85000"/>
                    <a:lumOff val="15000"/>
                  </a:schemeClr>
                </a:solidFill>
                <a:latin typeface="Arial" panose="020B0604020202020204" pitchFamily="34" charset="0"/>
                <a:cs typeface="Arial" panose="020B0604020202020204" pitchFamily="34" charset="0"/>
              </a:rPr>
              <a:t> is equipped with sofa</a:t>
            </a:r>
            <a:r>
              <a:rPr lang="en-US" sz="1000">
                <a:solidFill>
                  <a:schemeClr val="tx1">
                    <a:lumMod val="85000"/>
                    <a:lumOff val="15000"/>
                  </a:schemeClr>
                </a:solidFill>
                <a:latin typeface="Arial" panose="020B0604020202020204" pitchFamily="34" charset="0"/>
                <a:cs typeface="Arial" panose="020B0604020202020204" pitchFamily="34" charset="0"/>
              </a:rPr>
              <a:t> and table</a:t>
            </a:r>
            <a:r>
              <a:rPr sz="1000">
                <a:solidFill>
                  <a:schemeClr val="tx1">
                    <a:lumMod val="85000"/>
                    <a:lumOff val="15000"/>
                  </a:schemeClr>
                </a:solidFill>
                <a:latin typeface="Arial" panose="020B0604020202020204" pitchFamily="34" charset="0"/>
                <a:cs typeface="Arial" panose="020B0604020202020204" pitchFamily="34" charset="0"/>
              </a:rPr>
              <a:t>, providing comfortable seating for guest</a:t>
            </a:r>
            <a:r>
              <a:rPr lang="en-US" sz="1000">
                <a:solidFill>
                  <a:schemeClr val="tx1">
                    <a:lumMod val="85000"/>
                    <a:lumOff val="15000"/>
                  </a:schemeClr>
                </a:solidFill>
                <a:latin typeface="Arial" panose="020B0604020202020204" pitchFamily="34" charset="0"/>
                <a:cs typeface="Arial" panose="020B0604020202020204" pitchFamily="34" charset="0"/>
              </a:rPr>
              <a:t>s.The sliding kitchen window ensures seamless connectivity to the aft deck, allowing the owner to enjoy cooking while engaging with guests. The hydraulic swim platform（optional), serving as a flexible outdoor space, expands the social area when raised and integrates with the diving </a:t>
            </a:r>
            <a:endParaRPr lang="en-US"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lang="en-US" sz="1000">
                <a:solidFill>
                  <a:schemeClr val="tx1">
                    <a:lumMod val="85000"/>
                    <a:lumOff val="15000"/>
                  </a:schemeClr>
                </a:solidFill>
                <a:latin typeface="Arial" panose="020B0604020202020204" pitchFamily="34" charset="0"/>
                <a:cs typeface="Arial" panose="020B0604020202020204" pitchFamily="34" charset="0"/>
              </a:rPr>
              <a:t>platform when lowered.</a:t>
            </a:r>
            <a:endParaRPr lang="en-US" sz="1000">
              <a:solidFill>
                <a:schemeClr val="tx1">
                  <a:lumMod val="85000"/>
                  <a:lumOff val="15000"/>
                </a:schemeClr>
              </a:solidFill>
              <a:latin typeface="Arial" panose="020B0604020202020204" pitchFamily="34" charset="0"/>
              <a:cs typeface="Arial" panose="020B0604020202020204" pitchFamily="34" charset="0"/>
            </a:endParaRPr>
          </a:p>
        </p:txBody>
      </p:sp>
      <p:sp>
        <p:nvSpPr>
          <p:cNvPr id="9" name="文本框 8"/>
          <p:cNvSpPr txBox="1"/>
          <p:nvPr>
            <p:custDataLst>
              <p:tags r:id="rId4"/>
            </p:custDataLst>
          </p:nvPr>
        </p:nvSpPr>
        <p:spPr>
          <a:xfrm>
            <a:off x="6950075" y="4288790"/>
            <a:ext cx="3305810" cy="398780"/>
          </a:xfrm>
          <a:prstGeom prst="rect">
            <a:avLst/>
          </a:prstGeom>
          <a:noFill/>
        </p:spPr>
        <p:txBody>
          <a:bodyPr wrap="square" rtlCol="0">
            <a:spAutoFit/>
          </a:bodyPr>
          <a:p>
            <a:r>
              <a:rPr lang="en-US" altLang="zh-CN" sz="2000" b="1">
                <a:solidFill>
                  <a:schemeClr val="tx1">
                    <a:lumMod val="85000"/>
                    <a:lumOff val="15000"/>
                  </a:schemeClr>
                </a:solidFill>
                <a:latin typeface="Californian FB" panose="0207040306080B030204" charset="0"/>
                <a:cs typeface="Californian FB" panose="0207040306080B030204" charset="0"/>
              </a:rPr>
              <a:t>AFTDECK</a:t>
            </a:r>
            <a:endParaRPr lang="en-US" altLang="zh-CN" sz="2000" b="1">
              <a:solidFill>
                <a:schemeClr val="tx1">
                  <a:lumMod val="85000"/>
                  <a:lumOff val="15000"/>
                </a:schemeClr>
              </a:solidFill>
              <a:latin typeface="Californian FB" panose="0207040306080B030204" charset="0"/>
              <a:cs typeface="Californian FB" panose="0207040306080B030204" charset="0"/>
            </a:endParaRPr>
          </a:p>
        </p:txBody>
      </p:sp>
      <p:pic>
        <p:nvPicPr>
          <p:cNvPr id="2" name="图片 1" descr="船艉1"/>
          <p:cNvPicPr>
            <a:picLocks noChangeAspect="1"/>
          </p:cNvPicPr>
          <p:nvPr/>
        </p:nvPicPr>
        <p:blipFill>
          <a:blip r:embed="rId5"/>
          <a:srcRect t="5431"/>
          <a:stretch>
            <a:fillRect/>
          </a:stretch>
        </p:blipFill>
        <p:spPr>
          <a:xfrm>
            <a:off x="9351010" y="-37465"/>
            <a:ext cx="12047855" cy="7595870"/>
          </a:xfrm>
          <a:prstGeom prst="rect">
            <a:avLst/>
          </a:prstGeom>
        </p:spPr>
      </p:pic>
      <p:cxnSp>
        <p:nvCxnSpPr>
          <p:cNvPr id="5" name="直接连接符 4"/>
          <p:cNvCxnSpPr/>
          <p:nvPr>
            <p:custDataLst>
              <p:tags r:id="rId6"/>
            </p:custDataLst>
          </p:nvPr>
        </p:nvCxnSpPr>
        <p:spPr>
          <a:xfrm flipH="1">
            <a:off x="6334125" y="4340860"/>
            <a:ext cx="1905" cy="3209925"/>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7" name="图片 6" descr="沙龙6"/>
          <p:cNvPicPr>
            <a:picLocks noChangeAspect="1"/>
          </p:cNvPicPr>
          <p:nvPr/>
        </p:nvPicPr>
        <p:blipFill>
          <a:blip r:embed="rId1"/>
          <a:stretch>
            <a:fillRect/>
          </a:stretch>
        </p:blipFill>
        <p:spPr>
          <a:xfrm>
            <a:off x="11299190" y="0"/>
            <a:ext cx="10082530" cy="7559675"/>
          </a:xfrm>
          <a:prstGeom prst="rect">
            <a:avLst/>
          </a:prstGeom>
        </p:spPr>
      </p:pic>
      <p:pic>
        <p:nvPicPr>
          <p:cNvPr id="5" name="图片 4" descr="沙龙5"/>
          <p:cNvPicPr>
            <a:picLocks noChangeAspect="1"/>
          </p:cNvPicPr>
          <p:nvPr>
            <p:custDataLst>
              <p:tags r:id="rId2"/>
            </p:custDataLst>
          </p:nvPr>
        </p:nvPicPr>
        <p:blipFill>
          <a:blip r:embed="rId3"/>
          <a:srcRect t="3136" b="6527"/>
          <a:stretch>
            <a:fillRect/>
          </a:stretch>
        </p:blipFill>
        <p:spPr>
          <a:xfrm>
            <a:off x="0" y="-39370"/>
            <a:ext cx="11337290" cy="7681595"/>
          </a:xfrm>
          <a:prstGeom prst="rect">
            <a:avLst/>
          </a:prstGeom>
        </p:spPr>
      </p:pic>
      <p:sp>
        <p:nvSpPr>
          <p:cNvPr id="6" name="矩形 5"/>
          <p:cNvSpPr/>
          <p:nvPr>
            <p:custDataLst>
              <p:tags r:id="rId4"/>
            </p:custDataLst>
          </p:nvPr>
        </p:nvSpPr>
        <p:spPr>
          <a:xfrm>
            <a:off x="11276330" y="0"/>
            <a:ext cx="3329940" cy="7559675"/>
          </a:xfrm>
          <a:prstGeom prst="rect">
            <a:avLst/>
          </a:prstGeom>
          <a:solidFill>
            <a:srgbClr val="A9C0D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custDataLst>
              <p:tags r:id="rId5"/>
            </p:custDataLst>
          </p:nvPr>
        </p:nvSpPr>
        <p:spPr>
          <a:xfrm>
            <a:off x="11760835" y="4590415"/>
            <a:ext cx="2600325" cy="2749550"/>
          </a:xfrm>
          <a:prstGeom prst="rect">
            <a:avLst/>
          </a:prstGeom>
          <a:noFill/>
        </p:spPr>
        <p:txBody>
          <a:bodyPr wrap="square" rtlCol="0" anchor="t">
            <a:noAutofit/>
          </a:bodyPr>
          <a:p>
            <a:pPr indent="0" algn="dist"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The salon of the Seaview 48 is embraced by expansive glass windows, allowing natural light to flood in from all directions. Dual-sliding glass doors at the front and rear encourage a seamless transition, enticing guests to explore the enchanting allure of the sea on both the foredeck and aftdeck. The open kitchen acts as a welcoming focal point, bringing friends and family together to enjoy cooking while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engaging in social interactions.</a:t>
            </a:r>
            <a:endParaRPr sz="1000">
              <a:solidFill>
                <a:schemeClr val="tx1">
                  <a:lumMod val="85000"/>
                  <a:lumOff val="15000"/>
                </a:schemeClr>
              </a:solidFill>
              <a:latin typeface="Arial" panose="020B0604020202020204" pitchFamily="34" charset="0"/>
              <a:cs typeface="Arial" panose="020B0604020202020204" pitchFamily="34" charset="0"/>
            </a:endParaRPr>
          </a:p>
        </p:txBody>
      </p:sp>
      <p:sp>
        <p:nvSpPr>
          <p:cNvPr id="9" name="文本框 8"/>
          <p:cNvSpPr txBox="1"/>
          <p:nvPr>
            <p:custDataLst>
              <p:tags r:id="rId6"/>
            </p:custDataLst>
          </p:nvPr>
        </p:nvSpPr>
        <p:spPr>
          <a:xfrm>
            <a:off x="11748135" y="4093845"/>
            <a:ext cx="3305810" cy="398780"/>
          </a:xfrm>
          <a:prstGeom prst="rect">
            <a:avLst/>
          </a:prstGeom>
          <a:noFill/>
        </p:spPr>
        <p:txBody>
          <a:bodyPr wrap="square" rtlCol="0">
            <a:spAutoFit/>
          </a:bodyPr>
          <a:p>
            <a:r>
              <a:rPr lang="en-US" altLang="zh-CN" sz="2000" b="1">
                <a:solidFill>
                  <a:schemeClr val="tx1">
                    <a:lumMod val="85000"/>
                    <a:lumOff val="15000"/>
                  </a:schemeClr>
                </a:solidFill>
                <a:latin typeface="Californian FB" panose="0207040306080B030204" charset="0"/>
                <a:cs typeface="Californian FB" panose="0207040306080B030204" charset="0"/>
              </a:rPr>
              <a:t>MAIN DECK</a:t>
            </a:r>
            <a:endParaRPr lang="en-US" altLang="zh-CN" sz="2000" b="1">
              <a:solidFill>
                <a:schemeClr val="tx1">
                  <a:lumMod val="85000"/>
                  <a:lumOff val="15000"/>
                </a:schemeClr>
              </a:solidFill>
              <a:latin typeface="Californian FB" panose="0207040306080B030204" charset="0"/>
              <a:cs typeface="Californian FB" panose="0207040306080B030204" charset="0"/>
            </a:endParaRPr>
          </a:p>
        </p:txBody>
      </p:sp>
      <p:cxnSp>
        <p:nvCxnSpPr>
          <p:cNvPr id="12" name="直接连接符 11"/>
          <p:cNvCxnSpPr/>
          <p:nvPr>
            <p:custDataLst>
              <p:tags r:id="rId7"/>
            </p:custDataLst>
          </p:nvPr>
        </p:nvCxnSpPr>
        <p:spPr>
          <a:xfrm flipH="1">
            <a:off x="11511915" y="4180840"/>
            <a:ext cx="17780" cy="3495675"/>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沙龙3"/>
          <p:cNvPicPr>
            <a:picLocks noChangeAspect="1"/>
          </p:cNvPicPr>
          <p:nvPr/>
        </p:nvPicPr>
        <p:blipFill>
          <a:blip r:embed="rId1"/>
          <a:stretch>
            <a:fillRect/>
          </a:stretch>
        </p:blipFill>
        <p:spPr>
          <a:xfrm>
            <a:off x="-56515" y="-598805"/>
            <a:ext cx="10892790" cy="8167370"/>
          </a:xfrm>
          <a:prstGeom prst="rect">
            <a:avLst/>
          </a:prstGeom>
        </p:spPr>
      </p:pic>
      <p:pic>
        <p:nvPicPr>
          <p:cNvPr id="5" name="图片 4"/>
          <p:cNvPicPr>
            <a:picLocks noChangeAspect="1"/>
          </p:cNvPicPr>
          <p:nvPr/>
        </p:nvPicPr>
        <p:blipFill>
          <a:blip r:embed="rId2"/>
          <a:stretch>
            <a:fillRect/>
          </a:stretch>
        </p:blipFill>
        <p:spPr>
          <a:xfrm>
            <a:off x="10712450" y="-446405"/>
            <a:ext cx="10812780" cy="81076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主人房2"/>
          <p:cNvPicPr>
            <a:picLocks noChangeAspect="1"/>
          </p:cNvPicPr>
          <p:nvPr>
            <p:custDataLst>
              <p:tags r:id="rId1"/>
            </p:custDataLst>
          </p:nvPr>
        </p:nvPicPr>
        <p:blipFill>
          <a:blip r:embed="rId2"/>
          <a:srcRect l="6634" r="36219" b="1088"/>
          <a:stretch>
            <a:fillRect/>
          </a:stretch>
        </p:blipFill>
        <p:spPr>
          <a:xfrm>
            <a:off x="-293370" y="0"/>
            <a:ext cx="6542405" cy="7560945"/>
          </a:xfrm>
          <a:prstGeom prst="rect">
            <a:avLst/>
          </a:prstGeom>
        </p:spPr>
      </p:pic>
      <p:sp>
        <p:nvSpPr>
          <p:cNvPr id="7" name="矩形 6"/>
          <p:cNvSpPr/>
          <p:nvPr>
            <p:custDataLst>
              <p:tags r:id="rId3"/>
            </p:custDataLst>
          </p:nvPr>
        </p:nvSpPr>
        <p:spPr>
          <a:xfrm>
            <a:off x="6113780" y="0"/>
            <a:ext cx="3329940" cy="7559675"/>
          </a:xfrm>
          <a:prstGeom prst="rect">
            <a:avLst/>
          </a:prstGeom>
          <a:solidFill>
            <a:srgbClr val="A9C0D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custDataLst>
              <p:tags r:id="rId4"/>
            </p:custDataLst>
          </p:nvPr>
        </p:nvSpPr>
        <p:spPr>
          <a:xfrm>
            <a:off x="6550025" y="4130675"/>
            <a:ext cx="2695575" cy="3228975"/>
          </a:xfrm>
          <a:prstGeom prst="rect">
            <a:avLst/>
          </a:prstGeom>
          <a:noFill/>
        </p:spPr>
        <p:txBody>
          <a:bodyPr wrap="square" rtlCol="0" anchor="t">
            <a:noAutofit/>
          </a:bodyPr>
          <a:p>
            <a:pPr indent="0" algn="dist"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The lower deck has spacious suites with comfortable beds, private bathrooms, and ample storage, meeting diverse needs. Meticulous design ensures efficient use of space, emphasizing both comfort and intricate details for a luxurious onboard </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experience.</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The Seaview 48 is offered in two versions:</a:t>
            </a:r>
            <a:endParaRPr sz="1000">
              <a:solidFill>
                <a:schemeClr val="tx1">
                  <a:lumMod val="85000"/>
                  <a:lumOff val="15000"/>
                </a:schemeClr>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lumMod val="85000"/>
                    <a:lumOff val="15000"/>
                  </a:schemeClr>
                </a:solidFill>
                <a:latin typeface="Arial" panose="020B0604020202020204" pitchFamily="34" charset="0"/>
                <a:cs typeface="Arial" panose="020B0604020202020204" pitchFamily="34" charset="0"/>
              </a:rPr>
              <a:t> a standardized leasing</a:t>
            </a:r>
            <a:r>
              <a:rPr lang="en-US" sz="1000">
                <a:solidFill>
                  <a:schemeClr val="tx1">
                    <a:lumMod val="85000"/>
                    <a:lumOff val="15000"/>
                  </a:schemeClr>
                </a:solidFill>
                <a:latin typeface="Arial" panose="020B0604020202020204" pitchFamily="34" charset="0"/>
                <a:cs typeface="Arial" panose="020B0604020202020204" pitchFamily="34" charset="0"/>
              </a:rPr>
              <a:t> version</a:t>
            </a:r>
            <a:r>
              <a:rPr sz="1000">
                <a:solidFill>
                  <a:schemeClr val="tx1">
                    <a:lumMod val="85000"/>
                    <a:lumOff val="15000"/>
                  </a:schemeClr>
                </a:solidFill>
                <a:latin typeface="Arial" panose="020B0604020202020204" pitchFamily="34" charset="0"/>
                <a:cs typeface="Arial" panose="020B0604020202020204" pitchFamily="34" charset="0"/>
              </a:rPr>
              <a:t> and a customizable private ownership </a:t>
            </a:r>
            <a:r>
              <a:rPr lang="en-US" sz="1000">
                <a:solidFill>
                  <a:schemeClr val="tx1">
                    <a:lumMod val="85000"/>
                    <a:lumOff val="15000"/>
                  </a:schemeClr>
                </a:solidFill>
                <a:latin typeface="Arial" panose="020B0604020202020204" pitchFamily="34" charset="0"/>
                <a:cs typeface="Arial" panose="020B0604020202020204" pitchFamily="34" charset="0"/>
              </a:rPr>
              <a:t>version</a:t>
            </a:r>
            <a:r>
              <a:rPr sz="1000">
                <a:solidFill>
                  <a:schemeClr val="tx1">
                    <a:lumMod val="85000"/>
                    <a:lumOff val="15000"/>
                  </a:schemeClr>
                </a:solidFill>
                <a:latin typeface="Arial" panose="020B0604020202020204" pitchFamily="34" charset="0"/>
                <a:cs typeface="Arial" panose="020B0604020202020204" pitchFamily="34" charset="0"/>
              </a:rPr>
              <a:t>, providing yacht owners with a range of layout options, including two-cabin, three-cabin, and four-cabin configurations.</a:t>
            </a:r>
            <a:endParaRPr sz="1000">
              <a:solidFill>
                <a:schemeClr val="tx1">
                  <a:lumMod val="85000"/>
                  <a:lumOff val="15000"/>
                </a:schemeClr>
              </a:solidFill>
              <a:latin typeface="Arial" panose="020B0604020202020204" pitchFamily="34" charset="0"/>
              <a:cs typeface="Arial" panose="020B0604020202020204" pitchFamily="34" charset="0"/>
            </a:endParaRPr>
          </a:p>
        </p:txBody>
      </p:sp>
      <p:sp>
        <p:nvSpPr>
          <p:cNvPr id="9" name="文本框 8"/>
          <p:cNvSpPr txBox="1"/>
          <p:nvPr>
            <p:custDataLst>
              <p:tags r:id="rId5"/>
            </p:custDataLst>
          </p:nvPr>
        </p:nvSpPr>
        <p:spPr>
          <a:xfrm>
            <a:off x="6543040" y="3653790"/>
            <a:ext cx="3305810" cy="398780"/>
          </a:xfrm>
          <a:prstGeom prst="rect">
            <a:avLst/>
          </a:prstGeom>
          <a:noFill/>
        </p:spPr>
        <p:txBody>
          <a:bodyPr wrap="square" rtlCol="0">
            <a:spAutoFit/>
          </a:bodyPr>
          <a:p>
            <a:r>
              <a:rPr lang="en-US" altLang="zh-CN" sz="2000" b="1">
                <a:solidFill>
                  <a:schemeClr val="tx1">
                    <a:lumMod val="85000"/>
                    <a:lumOff val="15000"/>
                  </a:schemeClr>
                </a:solidFill>
                <a:latin typeface="Californian FB" panose="0207040306080B030204" charset="0"/>
                <a:cs typeface="Californian FB" panose="0207040306080B030204" charset="0"/>
              </a:rPr>
              <a:t>LOWER DECK</a:t>
            </a:r>
            <a:endParaRPr lang="en-US" altLang="zh-CN" sz="2000" b="1">
              <a:solidFill>
                <a:schemeClr val="tx1">
                  <a:lumMod val="85000"/>
                  <a:lumOff val="15000"/>
                </a:schemeClr>
              </a:solidFill>
              <a:latin typeface="Californian FB" panose="0207040306080B030204" charset="0"/>
              <a:cs typeface="Californian FB" panose="0207040306080B030204" charset="0"/>
            </a:endParaRPr>
          </a:p>
        </p:txBody>
      </p:sp>
      <p:pic>
        <p:nvPicPr>
          <p:cNvPr id="4" name="图片 3" descr="主人房1"/>
          <p:cNvPicPr>
            <a:picLocks noChangeAspect="1"/>
          </p:cNvPicPr>
          <p:nvPr/>
        </p:nvPicPr>
        <p:blipFill>
          <a:blip r:embed="rId6"/>
          <a:srcRect b="6655"/>
          <a:stretch>
            <a:fillRect/>
          </a:stretch>
        </p:blipFill>
        <p:spPr>
          <a:xfrm>
            <a:off x="9436100" y="-635"/>
            <a:ext cx="11947525" cy="7597140"/>
          </a:xfrm>
          <a:prstGeom prst="rect">
            <a:avLst/>
          </a:prstGeom>
        </p:spPr>
      </p:pic>
      <p:cxnSp>
        <p:nvCxnSpPr>
          <p:cNvPr id="5" name="直接连接符 4"/>
          <p:cNvCxnSpPr/>
          <p:nvPr>
            <p:custDataLst>
              <p:tags r:id="rId7"/>
            </p:custDataLst>
          </p:nvPr>
        </p:nvCxnSpPr>
        <p:spPr>
          <a:xfrm flipH="1">
            <a:off x="6357620" y="3750945"/>
            <a:ext cx="1270" cy="3810000"/>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主人房3"/>
          <p:cNvPicPr>
            <a:picLocks noChangeAspect="1"/>
          </p:cNvPicPr>
          <p:nvPr/>
        </p:nvPicPr>
        <p:blipFill>
          <a:blip r:embed="rId1"/>
          <a:srcRect t="4212"/>
          <a:stretch>
            <a:fillRect/>
          </a:stretch>
        </p:blipFill>
        <p:spPr>
          <a:xfrm>
            <a:off x="9471660" y="-5080"/>
            <a:ext cx="11917045" cy="7609840"/>
          </a:xfrm>
          <a:prstGeom prst="rect">
            <a:avLst/>
          </a:prstGeom>
        </p:spPr>
      </p:pic>
      <p:pic>
        <p:nvPicPr>
          <p:cNvPr id="9" name="图片 8" descr="主人房4"/>
          <p:cNvPicPr>
            <a:picLocks noChangeAspect="1"/>
          </p:cNvPicPr>
          <p:nvPr/>
        </p:nvPicPr>
        <p:blipFill>
          <a:blip r:embed="rId2"/>
          <a:srcRect r="2190"/>
          <a:stretch>
            <a:fillRect/>
          </a:stretch>
        </p:blipFill>
        <p:spPr>
          <a:xfrm>
            <a:off x="-382905" y="0"/>
            <a:ext cx="11090910" cy="75596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3" name="图片 2"/>
          <p:cNvPicPr>
            <a:picLocks noChangeAspect="1"/>
          </p:cNvPicPr>
          <p:nvPr>
            <p:custDataLst>
              <p:tags r:id="rId1"/>
            </p:custDataLst>
          </p:nvPr>
        </p:nvPicPr>
        <p:blipFill>
          <a:blip r:embed="rId2"/>
          <a:srcRect t="4652" b="1838"/>
          <a:stretch>
            <a:fillRect/>
          </a:stretch>
        </p:blipFill>
        <p:spPr>
          <a:xfrm>
            <a:off x="-433070" y="-17145"/>
            <a:ext cx="12179935" cy="7593965"/>
          </a:xfrm>
          <a:prstGeom prst="rect">
            <a:avLst/>
          </a:prstGeom>
        </p:spPr>
      </p:pic>
      <p:pic>
        <p:nvPicPr>
          <p:cNvPr id="11" name="图片 10" descr="客房A-2"/>
          <p:cNvPicPr>
            <a:picLocks noChangeAspect="1"/>
          </p:cNvPicPr>
          <p:nvPr>
            <p:custDataLst>
              <p:tags r:id="rId3"/>
            </p:custDataLst>
          </p:nvPr>
        </p:nvPicPr>
        <p:blipFill>
          <a:blip r:embed="rId4"/>
          <a:srcRect t="4339" r="9965"/>
          <a:stretch>
            <a:fillRect/>
          </a:stretch>
        </p:blipFill>
        <p:spPr>
          <a:xfrm>
            <a:off x="10718800" y="-27940"/>
            <a:ext cx="10751820" cy="76155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 name="图片 9" descr="photo-1466094899371-97b327dff551"/>
          <p:cNvPicPr>
            <a:picLocks noChangeAspect="1"/>
          </p:cNvPicPr>
          <p:nvPr>
            <p:custDataLst>
              <p:tags r:id="rId1"/>
            </p:custDataLst>
          </p:nvPr>
        </p:nvPicPr>
        <p:blipFill>
          <a:blip r:embed="rId2"/>
          <a:stretch>
            <a:fillRect/>
          </a:stretch>
        </p:blipFill>
        <p:spPr>
          <a:xfrm>
            <a:off x="-69850" y="-67945"/>
            <a:ext cx="11540490" cy="7694295"/>
          </a:xfrm>
          <a:prstGeom prst="rect">
            <a:avLst/>
          </a:prstGeom>
        </p:spPr>
      </p:pic>
      <p:pic>
        <p:nvPicPr>
          <p:cNvPr id="8" name="图片 7" descr="4806布局三舱版"/>
          <p:cNvPicPr>
            <a:picLocks noChangeAspect="1"/>
          </p:cNvPicPr>
          <p:nvPr>
            <p:custDataLst>
              <p:tags r:id="rId3"/>
            </p:custDataLst>
          </p:nvPr>
        </p:nvPicPr>
        <p:blipFill>
          <a:blip r:embed="rId4"/>
          <a:srcRect t="33184" b="33053"/>
          <a:stretch>
            <a:fillRect/>
          </a:stretch>
        </p:blipFill>
        <p:spPr>
          <a:xfrm>
            <a:off x="162560" y="4096385"/>
            <a:ext cx="7029450" cy="3440430"/>
          </a:xfrm>
          <a:prstGeom prst="rect">
            <a:avLst/>
          </a:prstGeom>
        </p:spPr>
      </p:pic>
      <p:pic>
        <p:nvPicPr>
          <p:cNvPr id="7" name="图片 6" descr="4806布局三舱版"/>
          <p:cNvPicPr>
            <a:picLocks noChangeAspect="1"/>
          </p:cNvPicPr>
          <p:nvPr/>
        </p:nvPicPr>
        <p:blipFill>
          <a:blip r:embed="rId4"/>
          <a:srcRect b="66991"/>
          <a:stretch>
            <a:fillRect/>
          </a:stretch>
        </p:blipFill>
        <p:spPr>
          <a:xfrm>
            <a:off x="179705" y="114300"/>
            <a:ext cx="7029450" cy="3363595"/>
          </a:xfrm>
          <a:prstGeom prst="rect">
            <a:avLst/>
          </a:prstGeom>
        </p:spPr>
      </p:pic>
      <p:pic>
        <p:nvPicPr>
          <p:cNvPr id="5" name="图片 4" descr="photo-1466094899371-97b327dff551"/>
          <p:cNvPicPr>
            <a:picLocks noChangeAspect="1"/>
          </p:cNvPicPr>
          <p:nvPr>
            <p:custDataLst>
              <p:tags r:id="rId5"/>
            </p:custDataLst>
          </p:nvPr>
        </p:nvPicPr>
        <p:blipFill>
          <a:blip r:embed="rId2"/>
          <a:stretch>
            <a:fillRect/>
          </a:stretch>
        </p:blipFill>
        <p:spPr>
          <a:xfrm>
            <a:off x="9903460" y="-134620"/>
            <a:ext cx="11540490" cy="7694295"/>
          </a:xfrm>
          <a:prstGeom prst="rect">
            <a:avLst/>
          </a:prstGeom>
        </p:spPr>
      </p:pic>
      <p:sp>
        <p:nvSpPr>
          <p:cNvPr id="12" name="矩形 11"/>
          <p:cNvSpPr/>
          <p:nvPr>
            <p:custDataLst>
              <p:tags r:id="rId6"/>
            </p:custDataLst>
          </p:nvPr>
        </p:nvSpPr>
        <p:spPr>
          <a:xfrm>
            <a:off x="7496175" y="-35560"/>
            <a:ext cx="6402070" cy="7595235"/>
          </a:xfrm>
          <a:prstGeom prst="rect">
            <a:avLst/>
          </a:prstGeom>
          <a:solidFill>
            <a:srgbClr val="A9C0D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5" name="图片 14" descr="未标题-1"/>
          <p:cNvPicPr>
            <a:picLocks noChangeAspect="1"/>
          </p:cNvPicPr>
          <p:nvPr>
            <p:custDataLst>
              <p:tags r:id="rId7"/>
            </p:custDataLst>
          </p:nvPr>
        </p:nvPicPr>
        <p:blipFill>
          <a:blip r:embed="rId8"/>
          <a:srcRect t="46682"/>
          <a:stretch>
            <a:fillRect/>
          </a:stretch>
        </p:blipFill>
        <p:spPr>
          <a:xfrm rot="16200000">
            <a:off x="8629650" y="2052003"/>
            <a:ext cx="4732655" cy="1892618"/>
          </a:xfrm>
          <a:prstGeom prst="rect">
            <a:avLst/>
          </a:prstGeom>
        </p:spPr>
      </p:pic>
      <p:sp>
        <p:nvSpPr>
          <p:cNvPr id="24" name="文本框 23"/>
          <p:cNvSpPr txBox="1"/>
          <p:nvPr>
            <p:custDataLst>
              <p:tags r:id="rId9"/>
            </p:custDataLst>
          </p:nvPr>
        </p:nvSpPr>
        <p:spPr>
          <a:xfrm>
            <a:off x="11873230" y="939165"/>
            <a:ext cx="3213735" cy="737870"/>
          </a:xfrm>
          <a:prstGeom prst="rect">
            <a:avLst/>
          </a:prstGeom>
          <a:noFill/>
        </p:spPr>
        <p:txBody>
          <a:bodyPr wrap="square" rtlCol="0">
            <a:noAutofit/>
          </a:bodyPr>
          <a:p>
            <a:pPr algn="l">
              <a:lnSpc>
                <a:spcPct val="100000"/>
              </a:lnSpc>
            </a:pPr>
            <a:r>
              <a:rPr sz="1200">
                <a:solidFill>
                  <a:schemeClr val="tx1">
                    <a:lumMod val="85000"/>
                    <a:lumOff val="15000"/>
                  </a:schemeClr>
                </a:solidFill>
                <a:ea typeface="黑体" panose="02010609060101010101" charset="-122"/>
                <a:cs typeface="Arial" panose="020B0604020202020204" pitchFamily="34" charset="0"/>
              </a:rPr>
              <a:t>Option </a:t>
            </a:r>
            <a:r>
              <a:rPr lang="en-US" sz="1200">
                <a:solidFill>
                  <a:schemeClr val="tx1">
                    <a:lumMod val="85000"/>
                    <a:lumOff val="15000"/>
                  </a:schemeClr>
                </a:solidFill>
                <a:ea typeface="黑体" panose="02010609060101010101" charset="-122"/>
                <a:cs typeface="Arial" panose="020B0604020202020204" pitchFamily="34" charset="0"/>
              </a:rPr>
              <a:t>1</a:t>
            </a:r>
            <a:r>
              <a:rPr lang="zh-CN" sz="1200">
                <a:solidFill>
                  <a:schemeClr val="tx1">
                    <a:lumMod val="85000"/>
                    <a:lumOff val="15000"/>
                  </a:schemeClr>
                </a:solidFill>
                <a:ea typeface="黑体" panose="02010609060101010101" charset="-122"/>
                <a:cs typeface="Arial" panose="020B0604020202020204" pitchFamily="34" charset="0"/>
                <a:sym typeface="+mn-ea"/>
              </a:rPr>
              <a:t>：</a:t>
            </a:r>
            <a:r>
              <a:rPr lang="en-US" altLang="zh-CN" sz="1200">
                <a:solidFill>
                  <a:schemeClr val="tx1">
                    <a:lumMod val="85000"/>
                    <a:lumOff val="15000"/>
                  </a:schemeClr>
                </a:solidFill>
                <a:ea typeface="黑体" panose="02010609060101010101" charset="-122"/>
                <a:cs typeface="Arial" panose="020B0604020202020204" pitchFamily="34" charset="0"/>
                <a:sym typeface="+mn-ea"/>
              </a:rPr>
              <a:t>1 Owner Cabin + 2 </a:t>
            </a:r>
            <a:r>
              <a:rPr sz="1200">
                <a:solidFill>
                  <a:schemeClr val="tx1">
                    <a:lumMod val="85000"/>
                    <a:lumOff val="15000"/>
                  </a:schemeClr>
                </a:solidFill>
                <a:ea typeface="黑体" panose="02010609060101010101" charset="-122"/>
                <a:cs typeface="Arial" panose="020B0604020202020204" pitchFamily="34" charset="0"/>
              </a:rPr>
              <a:t>Guest Cabins </a:t>
            </a:r>
            <a:endParaRPr sz="1200">
              <a:solidFill>
                <a:schemeClr val="tx1">
                  <a:lumMod val="85000"/>
                  <a:lumOff val="15000"/>
                </a:schemeClr>
              </a:solidFill>
              <a:ea typeface="黑体" panose="02010609060101010101" charset="-122"/>
              <a:cs typeface="Arial" panose="020B0604020202020204" pitchFamily="34" charset="0"/>
            </a:endParaRPr>
          </a:p>
        </p:txBody>
      </p:sp>
      <p:sp>
        <p:nvSpPr>
          <p:cNvPr id="25" name="文本框 24"/>
          <p:cNvSpPr txBox="1"/>
          <p:nvPr>
            <p:custDataLst>
              <p:tags r:id="rId10"/>
            </p:custDataLst>
          </p:nvPr>
        </p:nvSpPr>
        <p:spPr>
          <a:xfrm>
            <a:off x="11826875" y="563880"/>
            <a:ext cx="3387725" cy="456565"/>
          </a:xfrm>
          <a:prstGeom prst="rect">
            <a:avLst/>
          </a:prstGeom>
          <a:noFill/>
        </p:spPr>
        <p:txBody>
          <a:bodyPr wrap="square" rtlCol="0">
            <a:noAutofit/>
          </a:bodyPr>
          <a:p>
            <a:pPr indent="0" algn="l" fontAlgn="auto">
              <a:lnSpc>
                <a:spcPts val="3000"/>
              </a:lnSpc>
            </a:pPr>
            <a:r>
              <a:rPr lang="en-US" altLang="zh-CN" sz="28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rPr>
              <a:t>LOWER DECK</a:t>
            </a:r>
            <a:endParaRPr lang="en-US" altLang="zh-CN" sz="28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endParaRPr>
          </a:p>
        </p:txBody>
      </p:sp>
      <p:sp>
        <p:nvSpPr>
          <p:cNvPr id="26" name="文本框 25"/>
          <p:cNvSpPr txBox="1"/>
          <p:nvPr>
            <p:custDataLst>
              <p:tags r:id="rId11"/>
            </p:custDataLst>
          </p:nvPr>
        </p:nvSpPr>
        <p:spPr>
          <a:xfrm>
            <a:off x="11885930" y="4838065"/>
            <a:ext cx="3540125" cy="737870"/>
          </a:xfrm>
          <a:prstGeom prst="rect">
            <a:avLst/>
          </a:prstGeom>
          <a:noFill/>
        </p:spPr>
        <p:txBody>
          <a:bodyPr wrap="square" rtlCol="0">
            <a:noAutofit/>
          </a:bodyPr>
          <a:p>
            <a:pPr algn="l">
              <a:lnSpc>
                <a:spcPct val="100000"/>
              </a:lnSpc>
            </a:pPr>
            <a:r>
              <a:rPr sz="1200">
                <a:solidFill>
                  <a:schemeClr val="tx1">
                    <a:lumMod val="85000"/>
                    <a:lumOff val="15000"/>
                  </a:schemeClr>
                </a:solidFill>
                <a:ea typeface="黑体" panose="02010609060101010101" charset="-122"/>
                <a:cs typeface="Arial" panose="020B0604020202020204" pitchFamily="34" charset="0"/>
              </a:rPr>
              <a:t>Option </a:t>
            </a:r>
            <a:r>
              <a:rPr lang="en-US" sz="1200">
                <a:solidFill>
                  <a:schemeClr val="tx1">
                    <a:lumMod val="85000"/>
                    <a:lumOff val="15000"/>
                  </a:schemeClr>
                </a:solidFill>
                <a:ea typeface="黑体" panose="02010609060101010101" charset="-122"/>
                <a:cs typeface="Arial" panose="020B0604020202020204" pitchFamily="34" charset="0"/>
              </a:rPr>
              <a:t>2</a:t>
            </a:r>
            <a:r>
              <a:rPr lang="zh-CN" sz="1200">
                <a:solidFill>
                  <a:schemeClr val="tx1">
                    <a:lumMod val="85000"/>
                    <a:lumOff val="15000"/>
                  </a:schemeClr>
                </a:solidFill>
                <a:ea typeface="黑体" panose="02010609060101010101" charset="-122"/>
                <a:cs typeface="Arial" panose="020B0604020202020204" pitchFamily="34" charset="0"/>
              </a:rPr>
              <a:t>：</a:t>
            </a:r>
            <a:r>
              <a:rPr sz="1200">
                <a:solidFill>
                  <a:schemeClr val="tx1">
                    <a:lumMod val="85000"/>
                    <a:lumOff val="15000"/>
                  </a:schemeClr>
                </a:solidFill>
                <a:ea typeface="黑体" panose="02010609060101010101" charset="-122"/>
                <a:cs typeface="Arial" panose="020B0604020202020204" pitchFamily="34" charset="0"/>
              </a:rPr>
              <a:t>4 Guest Cabins</a:t>
            </a:r>
            <a:endParaRPr sz="1200">
              <a:solidFill>
                <a:schemeClr val="tx1">
                  <a:lumMod val="85000"/>
                  <a:lumOff val="15000"/>
                </a:schemeClr>
              </a:solidFill>
              <a:ea typeface="黑体" panose="02010609060101010101" charset="-122"/>
              <a:cs typeface="Arial" panose="020B0604020202020204" pitchFamily="34" charset="0"/>
            </a:endParaRPr>
          </a:p>
        </p:txBody>
      </p:sp>
      <p:sp>
        <p:nvSpPr>
          <p:cNvPr id="27" name="文本框 26"/>
          <p:cNvSpPr txBox="1"/>
          <p:nvPr>
            <p:custDataLst>
              <p:tags r:id="rId12"/>
            </p:custDataLst>
          </p:nvPr>
        </p:nvSpPr>
        <p:spPr>
          <a:xfrm>
            <a:off x="11839575" y="4462780"/>
            <a:ext cx="3387725" cy="528955"/>
          </a:xfrm>
          <a:prstGeom prst="rect">
            <a:avLst/>
          </a:prstGeom>
          <a:noFill/>
        </p:spPr>
        <p:txBody>
          <a:bodyPr wrap="square" rtlCol="0">
            <a:noAutofit/>
          </a:bodyPr>
          <a:p>
            <a:pPr indent="0" algn="l" fontAlgn="auto">
              <a:lnSpc>
                <a:spcPts val="3000"/>
              </a:lnSpc>
            </a:pPr>
            <a:r>
              <a:rPr lang="en-US" altLang="zh-CN" sz="28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rPr>
              <a:t>LOWER DECK</a:t>
            </a:r>
            <a:endParaRPr lang="en-US" altLang="zh-CN" sz="28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endParaRPr>
          </a:p>
        </p:txBody>
      </p:sp>
      <p:sp>
        <p:nvSpPr>
          <p:cNvPr id="2" name="文本框 1"/>
          <p:cNvSpPr txBox="1"/>
          <p:nvPr>
            <p:custDataLst>
              <p:tags r:id="rId13"/>
            </p:custDataLst>
          </p:nvPr>
        </p:nvSpPr>
        <p:spPr>
          <a:xfrm>
            <a:off x="6906260" y="568960"/>
            <a:ext cx="3387725" cy="746125"/>
          </a:xfrm>
          <a:prstGeom prst="rect">
            <a:avLst/>
          </a:prstGeom>
          <a:noFill/>
        </p:spPr>
        <p:txBody>
          <a:bodyPr wrap="square" rtlCol="0">
            <a:noAutofit/>
          </a:bodyPr>
          <a:p>
            <a:pPr indent="0" algn="l" fontAlgn="auto">
              <a:lnSpc>
                <a:spcPts val="3000"/>
              </a:lnSpc>
            </a:pPr>
            <a:r>
              <a:rPr lang="en-US" altLang="zh-CN" sz="28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rPr>
              <a:t>FLYBRIDGE </a:t>
            </a:r>
            <a:endParaRPr lang="en-US" altLang="zh-CN" sz="28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endParaRPr>
          </a:p>
        </p:txBody>
      </p:sp>
      <p:sp>
        <p:nvSpPr>
          <p:cNvPr id="3" name="文本框 2"/>
          <p:cNvSpPr txBox="1"/>
          <p:nvPr>
            <p:custDataLst>
              <p:tags r:id="rId14"/>
            </p:custDataLst>
          </p:nvPr>
        </p:nvSpPr>
        <p:spPr>
          <a:xfrm>
            <a:off x="6951345" y="4465320"/>
            <a:ext cx="3387725" cy="746125"/>
          </a:xfrm>
          <a:prstGeom prst="rect">
            <a:avLst/>
          </a:prstGeom>
          <a:noFill/>
        </p:spPr>
        <p:txBody>
          <a:bodyPr wrap="square" rtlCol="0">
            <a:noAutofit/>
          </a:bodyPr>
          <a:p>
            <a:pPr indent="0" algn="l" fontAlgn="auto">
              <a:lnSpc>
                <a:spcPts val="3000"/>
              </a:lnSpc>
            </a:pPr>
            <a:r>
              <a:rPr lang="en-US" altLang="zh-CN" sz="28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rPr>
              <a:t>MAIN DECK</a:t>
            </a:r>
            <a:endParaRPr lang="en-US" altLang="zh-CN" sz="28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endParaRPr>
          </a:p>
        </p:txBody>
      </p:sp>
      <p:pic>
        <p:nvPicPr>
          <p:cNvPr id="13" name="图片 12" descr="4806布局三舱版"/>
          <p:cNvPicPr>
            <a:picLocks noChangeAspect="1"/>
          </p:cNvPicPr>
          <p:nvPr>
            <p:custDataLst>
              <p:tags r:id="rId15"/>
            </p:custDataLst>
          </p:nvPr>
        </p:nvPicPr>
        <p:blipFill>
          <a:blip r:embed="rId4"/>
          <a:srcRect l="-4517" t="65844" r="4517" b="1147"/>
          <a:stretch>
            <a:fillRect/>
          </a:stretch>
        </p:blipFill>
        <p:spPr>
          <a:xfrm>
            <a:off x="13973810" y="-69850"/>
            <a:ext cx="7029450" cy="3363595"/>
          </a:xfrm>
          <a:prstGeom prst="rect">
            <a:avLst/>
          </a:prstGeom>
        </p:spPr>
      </p:pic>
      <p:pic>
        <p:nvPicPr>
          <p:cNvPr id="14" name="图片 13" descr="4806布局四舱版"/>
          <p:cNvPicPr>
            <a:picLocks noChangeAspect="1"/>
          </p:cNvPicPr>
          <p:nvPr/>
        </p:nvPicPr>
        <p:blipFill>
          <a:blip r:embed="rId16"/>
          <a:srcRect t="68534"/>
          <a:stretch>
            <a:fillRect/>
          </a:stretch>
        </p:blipFill>
        <p:spPr>
          <a:xfrm>
            <a:off x="14372590" y="4231005"/>
            <a:ext cx="6947535" cy="312991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矩形 11"/>
          <p:cNvSpPr/>
          <p:nvPr>
            <p:custDataLst>
              <p:tags r:id="rId1"/>
            </p:custDataLst>
          </p:nvPr>
        </p:nvSpPr>
        <p:spPr>
          <a:xfrm>
            <a:off x="0" y="-55880"/>
            <a:ext cx="7806055" cy="7670800"/>
          </a:xfrm>
          <a:prstGeom prst="rect">
            <a:avLst/>
          </a:prstGeom>
          <a:solidFill>
            <a:srgbClr val="A9C0D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scene3d>
              <a:camera prst="orthographicFront"/>
              <a:lightRig rig="threePt" dir="t"/>
            </a:scene3d>
          </a:bodyPr>
          <a:p>
            <a:pPr algn="ctr"/>
            <a:endParaRPr lang="zh-CN" altLang="en-US">
              <a:solidFill>
                <a:schemeClr val="tx1"/>
              </a:solidFill>
              <a:effectLst>
                <a:outerShdw blurRad="38100" dist="19050" dir="2700000" algn="tl" rotWithShape="0">
                  <a:schemeClr val="dk1">
                    <a:alpha val="40000"/>
                  </a:schemeClr>
                </a:outerShdw>
              </a:effectLst>
            </a:endParaRPr>
          </a:p>
        </p:txBody>
      </p:sp>
      <p:sp>
        <p:nvSpPr>
          <p:cNvPr id="6" name="文本框 5"/>
          <p:cNvSpPr txBox="1"/>
          <p:nvPr>
            <p:custDataLst>
              <p:tags r:id="rId2"/>
            </p:custDataLst>
          </p:nvPr>
        </p:nvSpPr>
        <p:spPr>
          <a:xfrm>
            <a:off x="379095" y="5258435"/>
            <a:ext cx="7466965" cy="2306955"/>
          </a:xfrm>
          <a:prstGeom prst="rect">
            <a:avLst/>
          </a:prstGeom>
          <a:noFill/>
        </p:spPr>
        <p:txBody>
          <a:bodyPr wrap="square" rtlCol="0" anchor="t">
            <a:spAutoFit/>
          </a:bodyPr>
          <a:p>
            <a:r>
              <a:rPr lang="zh-CN" altLang="en-US" sz="1200" b="1">
                <a:solidFill>
                  <a:schemeClr val="tx1">
                    <a:lumMod val="85000"/>
                    <a:lumOff val="15000"/>
                  </a:schemeClr>
                </a:solidFill>
                <a:latin typeface="Arial" panose="020B0604020202020204" pitchFamily="34" charset="0"/>
                <a:cs typeface="Arial" panose="020B0604020202020204" pitchFamily="34" charset="0"/>
              </a:rPr>
              <a:t>Length overall:</a:t>
            </a:r>
            <a:r>
              <a:rPr lang="zh-CN" altLang="en-US" sz="1200">
                <a:solidFill>
                  <a:schemeClr val="tx1">
                    <a:lumMod val="85000"/>
                    <a:lumOff val="15000"/>
                  </a:schemeClr>
                </a:solidFill>
                <a:latin typeface="Arial" panose="020B0604020202020204" pitchFamily="34" charset="0"/>
                <a:cs typeface="Arial" panose="020B0604020202020204" pitchFamily="34" charset="0"/>
              </a:rPr>
              <a:t>	                </a:t>
            </a:r>
            <a:r>
              <a:rPr lang="en-US" altLang="zh-CN" sz="1200">
                <a:solidFill>
                  <a:schemeClr val="tx1">
                    <a:lumMod val="85000"/>
                    <a:lumOff val="15000"/>
                  </a:schemeClr>
                </a:solidFill>
                <a:latin typeface="Arial" panose="020B0604020202020204" pitchFamily="34" charset="0"/>
                <a:cs typeface="Arial" panose="020B0604020202020204" pitchFamily="34" charset="0"/>
              </a:rPr>
              <a:t>                         </a:t>
            </a:r>
            <a:r>
              <a:rPr lang="en-US" sz="1200">
                <a:solidFill>
                  <a:schemeClr val="tx1">
                    <a:lumMod val="85000"/>
                    <a:lumOff val="15000"/>
                  </a:schemeClr>
                </a:solidFill>
                <a:latin typeface="Arial" panose="020B0604020202020204" pitchFamily="34" charset="0"/>
                <a:cs typeface="Arial" panose="020B0604020202020204" pitchFamily="34" charset="0"/>
              </a:rPr>
              <a:t>14.7 </a:t>
            </a:r>
            <a:r>
              <a:rPr lang="zh-CN" altLang="en-US" sz="1200">
                <a:solidFill>
                  <a:schemeClr val="tx1">
                    <a:lumMod val="85000"/>
                    <a:lumOff val="15000"/>
                  </a:schemeClr>
                </a:solidFill>
                <a:latin typeface="Arial" panose="020B0604020202020204" pitchFamily="34" charset="0"/>
                <a:cs typeface="Arial" panose="020B0604020202020204" pitchFamily="34" charset="0"/>
              </a:rPr>
              <a:t>m 	</a:t>
            </a:r>
            <a:endParaRPr lang="zh-CN" altLang="en-US" sz="1200">
              <a:solidFill>
                <a:schemeClr val="tx1">
                  <a:lumMod val="85000"/>
                  <a:lumOff val="15000"/>
                </a:schemeClr>
              </a:solidFill>
              <a:latin typeface="Arial" panose="020B0604020202020204" pitchFamily="34" charset="0"/>
              <a:cs typeface="Arial" panose="020B0604020202020204" pitchFamily="34" charset="0"/>
            </a:endParaRPr>
          </a:p>
          <a:p>
            <a:r>
              <a:rPr lang="zh-CN" altLang="en-US" sz="1200" b="1">
                <a:solidFill>
                  <a:schemeClr val="tx1">
                    <a:lumMod val="85000"/>
                    <a:lumOff val="15000"/>
                  </a:schemeClr>
                </a:solidFill>
                <a:latin typeface="Arial" panose="020B0604020202020204" pitchFamily="34" charset="0"/>
                <a:cs typeface="Arial" panose="020B0604020202020204" pitchFamily="34" charset="0"/>
              </a:rPr>
              <a:t>Beam:</a:t>
            </a:r>
            <a:r>
              <a:rPr lang="zh-CN" altLang="en-US" sz="1200">
                <a:solidFill>
                  <a:schemeClr val="tx1">
                    <a:lumMod val="85000"/>
                    <a:lumOff val="15000"/>
                  </a:schemeClr>
                </a:solidFill>
                <a:latin typeface="Arial" panose="020B0604020202020204" pitchFamily="34" charset="0"/>
                <a:cs typeface="Arial" panose="020B0604020202020204" pitchFamily="34" charset="0"/>
              </a:rPr>
              <a:t>	                                    </a:t>
            </a:r>
            <a:r>
              <a:rPr lang="en-US" altLang="zh-CN" sz="1200">
                <a:solidFill>
                  <a:schemeClr val="tx1">
                    <a:lumMod val="85000"/>
                    <a:lumOff val="15000"/>
                  </a:schemeClr>
                </a:solidFill>
                <a:latin typeface="Arial" panose="020B0604020202020204" pitchFamily="34" charset="0"/>
                <a:cs typeface="Arial" panose="020B0604020202020204" pitchFamily="34" charset="0"/>
              </a:rPr>
              <a:t>                         </a:t>
            </a:r>
            <a:r>
              <a:rPr lang="zh-CN" altLang="en-US" sz="1200">
                <a:solidFill>
                  <a:schemeClr val="tx1">
                    <a:lumMod val="85000"/>
                    <a:lumOff val="15000"/>
                  </a:schemeClr>
                </a:solidFill>
                <a:latin typeface="Arial" panose="020B0604020202020204" pitchFamily="34" charset="0"/>
                <a:cs typeface="Arial" panose="020B0604020202020204" pitchFamily="34" charset="0"/>
              </a:rPr>
              <a:t> </a:t>
            </a:r>
            <a:r>
              <a:rPr lang="en-US" altLang="zh-CN" sz="1200">
                <a:solidFill>
                  <a:schemeClr val="tx1">
                    <a:lumMod val="85000"/>
                    <a:lumOff val="15000"/>
                  </a:schemeClr>
                </a:solidFill>
                <a:latin typeface="Arial" panose="020B0604020202020204" pitchFamily="34" charset="0"/>
                <a:cs typeface="Arial" panose="020B0604020202020204" pitchFamily="34" charset="0"/>
              </a:rPr>
              <a:t> </a:t>
            </a:r>
            <a:r>
              <a:rPr lang="en-US" sz="1200">
                <a:solidFill>
                  <a:schemeClr val="tx1">
                    <a:lumMod val="85000"/>
                    <a:lumOff val="15000"/>
                  </a:schemeClr>
                </a:solidFill>
                <a:latin typeface="Arial" panose="020B0604020202020204" pitchFamily="34" charset="0"/>
                <a:cs typeface="Arial" panose="020B0604020202020204" pitchFamily="34" charset="0"/>
              </a:rPr>
              <a:t>8.02</a:t>
            </a:r>
            <a:r>
              <a:rPr lang="zh-CN" altLang="en-US" sz="1200">
                <a:solidFill>
                  <a:schemeClr val="tx1">
                    <a:lumMod val="85000"/>
                    <a:lumOff val="15000"/>
                  </a:schemeClr>
                </a:solidFill>
                <a:latin typeface="Arial" panose="020B0604020202020204" pitchFamily="34" charset="0"/>
                <a:cs typeface="Arial" panose="020B0604020202020204" pitchFamily="34" charset="0"/>
              </a:rPr>
              <a:t>m </a:t>
            </a:r>
            <a:endParaRPr lang="zh-CN" altLang="en-US" sz="1200">
              <a:solidFill>
                <a:schemeClr val="tx1">
                  <a:lumMod val="85000"/>
                  <a:lumOff val="15000"/>
                </a:schemeClr>
              </a:solidFill>
              <a:latin typeface="Arial" panose="020B0604020202020204" pitchFamily="34" charset="0"/>
              <a:cs typeface="Arial" panose="020B0604020202020204" pitchFamily="34" charset="0"/>
            </a:endParaRPr>
          </a:p>
          <a:p>
            <a:r>
              <a:rPr lang="zh-CN" altLang="en-US" sz="1200" b="1">
                <a:solidFill>
                  <a:schemeClr val="tx1">
                    <a:lumMod val="85000"/>
                    <a:lumOff val="15000"/>
                  </a:schemeClr>
                </a:solidFill>
                <a:latin typeface="Arial" panose="020B0604020202020204" pitchFamily="34" charset="0"/>
                <a:cs typeface="Arial" panose="020B0604020202020204" pitchFamily="34" charset="0"/>
              </a:rPr>
              <a:t>Draft:</a:t>
            </a:r>
            <a:r>
              <a:rPr lang="zh-CN" altLang="en-US" sz="1200">
                <a:solidFill>
                  <a:schemeClr val="tx1">
                    <a:lumMod val="85000"/>
                    <a:lumOff val="15000"/>
                  </a:schemeClr>
                </a:solidFill>
                <a:latin typeface="Arial" panose="020B0604020202020204" pitchFamily="34" charset="0"/>
                <a:cs typeface="Arial" panose="020B0604020202020204" pitchFamily="34" charset="0"/>
              </a:rPr>
              <a:t>	         </a:t>
            </a:r>
            <a:r>
              <a:rPr lang="en-US" altLang="zh-CN" sz="900">
                <a:solidFill>
                  <a:schemeClr val="tx1">
                    <a:lumMod val="85000"/>
                    <a:lumOff val="15000"/>
                  </a:schemeClr>
                </a:solidFill>
                <a:latin typeface="Arial" panose="020B0604020202020204" pitchFamily="34" charset="0"/>
                <a:cs typeface="Arial" panose="020B0604020202020204" pitchFamily="34" charset="0"/>
              </a:rPr>
              <a:t>                  </a:t>
            </a:r>
            <a:r>
              <a:rPr lang="en-US" altLang="zh-CN" sz="1200">
                <a:solidFill>
                  <a:schemeClr val="tx1">
                    <a:lumMod val="85000"/>
                    <a:lumOff val="15000"/>
                  </a:schemeClr>
                </a:solidFill>
                <a:latin typeface="Arial" panose="020B0604020202020204" pitchFamily="34" charset="0"/>
                <a:cs typeface="Arial" panose="020B0604020202020204" pitchFamily="34" charset="0"/>
              </a:rPr>
              <a:t> </a:t>
            </a:r>
            <a:r>
              <a:rPr lang="zh-CN" altLang="en-US" sz="1200">
                <a:solidFill>
                  <a:schemeClr val="tx1">
                    <a:lumMod val="85000"/>
                    <a:lumOff val="15000"/>
                  </a:schemeClr>
                </a:solidFill>
                <a:latin typeface="Arial" panose="020B0604020202020204" pitchFamily="34" charset="0"/>
                <a:cs typeface="Arial" panose="020B0604020202020204" pitchFamily="34" charset="0"/>
              </a:rPr>
              <a:t>	</a:t>
            </a:r>
            <a:r>
              <a:rPr lang="en-US" altLang="zh-CN" sz="1200">
                <a:solidFill>
                  <a:schemeClr val="tx1">
                    <a:lumMod val="85000"/>
                    <a:lumOff val="15000"/>
                  </a:schemeClr>
                </a:solidFill>
                <a:latin typeface="Arial" panose="020B0604020202020204" pitchFamily="34" charset="0"/>
                <a:cs typeface="Arial" panose="020B0604020202020204" pitchFamily="34" charset="0"/>
              </a:rPr>
              <a:t>                    1.5m</a:t>
            </a:r>
            <a:endParaRPr lang="en-US" altLang="zh-CN" sz="1200">
              <a:solidFill>
                <a:schemeClr val="tx1">
                  <a:lumMod val="85000"/>
                  <a:lumOff val="15000"/>
                </a:schemeClr>
              </a:solidFill>
              <a:latin typeface="Arial" panose="020B0604020202020204" pitchFamily="34" charset="0"/>
              <a:cs typeface="Arial" panose="020B0604020202020204" pitchFamily="34" charset="0"/>
            </a:endParaRPr>
          </a:p>
          <a:p>
            <a:r>
              <a:rPr lang="zh-CN" altLang="en-US" sz="1200" b="1">
                <a:solidFill>
                  <a:schemeClr val="tx1">
                    <a:lumMod val="85000"/>
                    <a:lumOff val="15000"/>
                  </a:schemeClr>
                </a:solidFill>
                <a:latin typeface="Arial" panose="020B0604020202020204" pitchFamily="34" charset="0"/>
                <a:cs typeface="Arial" panose="020B0604020202020204" pitchFamily="34" charset="0"/>
                <a:sym typeface="+mn-ea"/>
              </a:rPr>
              <a:t>Displacement</a:t>
            </a:r>
            <a:r>
              <a:rPr lang="en-US" altLang="zh-CN" sz="1200" b="1">
                <a:solidFill>
                  <a:schemeClr val="tx1">
                    <a:lumMod val="85000"/>
                    <a:lumOff val="15000"/>
                  </a:schemeClr>
                </a:solidFill>
                <a:latin typeface="Arial" panose="020B0604020202020204" pitchFamily="34" charset="0"/>
                <a:cs typeface="Arial" panose="020B0604020202020204" pitchFamily="34" charset="0"/>
                <a:sym typeface="+mn-ea"/>
              </a:rPr>
              <a:t> [full load]</a:t>
            </a:r>
            <a:r>
              <a:rPr lang="zh-CN" altLang="en-US" sz="1200" b="1">
                <a:solidFill>
                  <a:schemeClr val="tx1">
                    <a:lumMod val="85000"/>
                    <a:lumOff val="15000"/>
                  </a:schemeClr>
                </a:solidFill>
                <a:latin typeface="Arial" panose="020B0604020202020204" pitchFamily="34" charset="0"/>
                <a:cs typeface="Arial" panose="020B0604020202020204" pitchFamily="34" charset="0"/>
                <a:sym typeface="+mn-ea"/>
              </a:rPr>
              <a:t>:</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200">
                <a:solidFill>
                  <a:schemeClr val="tx1">
                    <a:lumMod val="85000"/>
                    <a:lumOff val="15000"/>
                  </a:schemeClr>
                </a:solidFill>
                <a:latin typeface="Arial" panose="020B0604020202020204" pitchFamily="34" charset="0"/>
                <a:cs typeface="Arial" panose="020B0604020202020204" pitchFamily="34" charset="0"/>
                <a:sym typeface="+mn-ea"/>
              </a:rPr>
              <a:t>                     </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200">
                <a:solidFill>
                  <a:schemeClr val="tx1">
                    <a:lumMod val="85000"/>
                    <a:lumOff val="15000"/>
                  </a:schemeClr>
                </a:solidFill>
                <a:latin typeface="Arial" panose="020B0604020202020204" pitchFamily="34" charset="0"/>
                <a:cs typeface="Arial" panose="020B0604020202020204" pitchFamily="34" charset="0"/>
                <a:sym typeface="+mn-ea"/>
              </a:rPr>
              <a:t>              </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200">
                <a:solidFill>
                  <a:schemeClr val="tx1">
                    <a:lumMod val="85000"/>
                    <a:lumOff val="15000"/>
                  </a:schemeClr>
                </a:solidFill>
                <a:latin typeface="Arial" panose="020B0604020202020204" pitchFamily="34" charset="0"/>
                <a:cs typeface="Arial" panose="020B0604020202020204" pitchFamily="34" charset="0"/>
                <a:sym typeface="+mn-ea"/>
              </a:rPr>
              <a:t>35</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t</a:t>
            </a:r>
            <a:endParaRPr lang="en-US" altLang="zh-CN" sz="1200">
              <a:solidFill>
                <a:schemeClr val="tx1">
                  <a:lumMod val="85000"/>
                  <a:lumOff val="15000"/>
                </a:schemeClr>
              </a:solidFill>
              <a:latin typeface="Arial" panose="020B0604020202020204" pitchFamily="34" charset="0"/>
              <a:cs typeface="Arial" panose="020B0604020202020204" pitchFamily="34" charset="0"/>
            </a:endParaRPr>
          </a:p>
          <a:p>
            <a:r>
              <a:rPr lang="zh-CN" altLang="en-US" sz="1200" b="1">
                <a:solidFill>
                  <a:schemeClr val="tx1">
                    <a:lumMod val="85000"/>
                    <a:lumOff val="15000"/>
                  </a:schemeClr>
                </a:solidFill>
                <a:latin typeface="Arial" panose="020B0604020202020204" pitchFamily="34" charset="0"/>
                <a:cs typeface="Arial" panose="020B0604020202020204" pitchFamily="34" charset="0"/>
                <a:sym typeface="+mn-ea"/>
              </a:rPr>
              <a:t>Main </a:t>
            </a:r>
            <a:r>
              <a:rPr lang="en-US" altLang="zh-CN" sz="1200" b="1">
                <a:solidFill>
                  <a:schemeClr val="tx1">
                    <a:lumMod val="85000"/>
                    <a:lumOff val="15000"/>
                  </a:schemeClr>
                </a:solidFill>
                <a:latin typeface="Arial" panose="020B0604020202020204" pitchFamily="34" charset="0"/>
                <a:cs typeface="Arial" panose="020B0604020202020204" pitchFamily="34" charset="0"/>
                <a:sym typeface="+mn-ea"/>
              </a:rPr>
              <a:t>s</a:t>
            </a:r>
            <a:r>
              <a:rPr lang="zh-CN" altLang="en-US" sz="1200" b="1">
                <a:solidFill>
                  <a:schemeClr val="tx1">
                    <a:lumMod val="85000"/>
                    <a:lumOff val="15000"/>
                  </a:schemeClr>
                </a:solidFill>
                <a:latin typeface="Arial" panose="020B0604020202020204" pitchFamily="34" charset="0"/>
                <a:cs typeface="Arial" panose="020B0604020202020204" pitchFamily="34" charset="0"/>
                <a:sym typeface="+mn-ea"/>
              </a:rPr>
              <a:t>ail </a:t>
            </a:r>
            <a:r>
              <a:rPr lang="en-US" altLang="zh-CN" sz="1200" b="1">
                <a:solidFill>
                  <a:schemeClr val="tx1">
                    <a:lumMod val="85000"/>
                    <a:lumOff val="15000"/>
                  </a:schemeClr>
                </a:solidFill>
                <a:latin typeface="Arial" panose="020B0604020202020204" pitchFamily="34" charset="0"/>
                <a:cs typeface="Arial" panose="020B0604020202020204" pitchFamily="34" charset="0"/>
                <a:sym typeface="+mn-ea"/>
              </a:rPr>
              <a:t>a</a:t>
            </a:r>
            <a:r>
              <a:rPr lang="zh-CN" altLang="en-US" sz="1200" b="1">
                <a:solidFill>
                  <a:schemeClr val="tx1">
                    <a:lumMod val="85000"/>
                    <a:lumOff val="15000"/>
                  </a:schemeClr>
                </a:solidFill>
                <a:latin typeface="Arial" panose="020B0604020202020204" pitchFamily="34" charset="0"/>
                <a:cs typeface="Arial" panose="020B0604020202020204" pitchFamily="34" charset="0"/>
                <a:sym typeface="+mn-ea"/>
              </a:rPr>
              <a:t>rea</a:t>
            </a:r>
            <a:r>
              <a:rPr lang="zh-CN" altLang="en-US" sz="1000" b="1">
                <a:solidFill>
                  <a:schemeClr val="tx1">
                    <a:lumMod val="85000"/>
                    <a:lumOff val="15000"/>
                  </a:schemeClr>
                </a:solidFill>
                <a:latin typeface="Arial" panose="020B0604020202020204" pitchFamily="34" charset="0"/>
                <a:cs typeface="Arial" panose="020B0604020202020204" pitchFamily="34" charset="0"/>
                <a:sym typeface="+mn-ea"/>
              </a:rPr>
              <a:t>：</a:t>
            </a:r>
            <a:r>
              <a:rPr lang="en-US" altLang="zh-CN" sz="1000" b="1">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200">
                <a:solidFill>
                  <a:schemeClr val="tx1">
                    <a:lumMod val="85000"/>
                    <a:lumOff val="15000"/>
                  </a:schemeClr>
                </a:solidFill>
                <a:latin typeface="Arial" panose="020B0604020202020204" pitchFamily="34" charset="0"/>
                <a:cs typeface="Arial" panose="020B0604020202020204" pitchFamily="34" charset="0"/>
                <a:sym typeface="+mn-ea"/>
              </a:rPr>
              <a:t>80</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a:t>
            </a:r>
            <a:endParaRPr lang="zh-CN" altLang="en-US" sz="1200" b="1">
              <a:solidFill>
                <a:schemeClr val="tx1">
                  <a:lumMod val="85000"/>
                  <a:lumOff val="15000"/>
                </a:schemeClr>
              </a:solidFill>
              <a:latin typeface="Arial" panose="020B0604020202020204" pitchFamily="34" charset="0"/>
              <a:cs typeface="Arial" panose="020B0604020202020204" pitchFamily="34" charset="0"/>
              <a:sym typeface="+mn-ea"/>
            </a:endParaRPr>
          </a:p>
          <a:p>
            <a:r>
              <a:rPr lang="zh-CN" altLang="en-US" sz="1200" b="1">
                <a:solidFill>
                  <a:schemeClr val="tx1">
                    <a:lumMod val="85000"/>
                    <a:lumOff val="15000"/>
                  </a:schemeClr>
                </a:solidFill>
                <a:latin typeface="Arial" panose="020B0604020202020204" pitchFamily="34" charset="0"/>
                <a:cs typeface="Arial" panose="020B0604020202020204" pitchFamily="34" charset="0"/>
                <a:sym typeface="+mn-ea"/>
              </a:rPr>
              <a:t>Fore </a:t>
            </a:r>
            <a:r>
              <a:rPr lang="en-US" altLang="zh-CN" sz="1200" b="1">
                <a:solidFill>
                  <a:schemeClr val="tx1">
                    <a:lumMod val="85000"/>
                    <a:lumOff val="15000"/>
                  </a:schemeClr>
                </a:solidFill>
                <a:latin typeface="Arial" panose="020B0604020202020204" pitchFamily="34" charset="0"/>
                <a:cs typeface="Arial" panose="020B0604020202020204" pitchFamily="34" charset="0"/>
                <a:sym typeface="+mn-ea"/>
              </a:rPr>
              <a:t>s</a:t>
            </a:r>
            <a:r>
              <a:rPr lang="zh-CN" altLang="en-US" sz="1200" b="1">
                <a:solidFill>
                  <a:schemeClr val="tx1">
                    <a:lumMod val="85000"/>
                    <a:lumOff val="15000"/>
                  </a:schemeClr>
                </a:solidFill>
                <a:latin typeface="Arial" panose="020B0604020202020204" pitchFamily="34" charset="0"/>
                <a:cs typeface="Arial" panose="020B0604020202020204" pitchFamily="34" charset="0"/>
                <a:sym typeface="+mn-ea"/>
              </a:rPr>
              <a:t>ail </a:t>
            </a:r>
            <a:r>
              <a:rPr lang="en-US" altLang="zh-CN" sz="1200" b="1">
                <a:solidFill>
                  <a:schemeClr val="tx1">
                    <a:lumMod val="85000"/>
                    <a:lumOff val="15000"/>
                  </a:schemeClr>
                </a:solidFill>
                <a:latin typeface="Arial" panose="020B0604020202020204" pitchFamily="34" charset="0"/>
                <a:cs typeface="Arial" panose="020B0604020202020204" pitchFamily="34" charset="0"/>
                <a:sym typeface="+mn-ea"/>
              </a:rPr>
              <a:t>a</a:t>
            </a:r>
            <a:r>
              <a:rPr lang="zh-CN" altLang="en-US" sz="1200" b="1">
                <a:solidFill>
                  <a:schemeClr val="tx1">
                    <a:lumMod val="85000"/>
                    <a:lumOff val="15000"/>
                  </a:schemeClr>
                </a:solidFill>
                <a:latin typeface="Arial" panose="020B0604020202020204" pitchFamily="34" charset="0"/>
                <a:cs typeface="Arial" panose="020B0604020202020204" pitchFamily="34" charset="0"/>
                <a:sym typeface="+mn-ea"/>
              </a:rPr>
              <a:t>rea：</a:t>
            </a:r>
            <a:r>
              <a:rPr lang="en-US" altLang="zh-CN" sz="1200" b="1">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000" b="1">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200" b="1">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200">
                <a:solidFill>
                  <a:schemeClr val="tx1">
                    <a:lumMod val="85000"/>
                    <a:lumOff val="15000"/>
                  </a:schemeClr>
                </a:solidFill>
                <a:latin typeface="Arial" panose="020B0604020202020204" pitchFamily="34" charset="0"/>
                <a:cs typeface="Arial" panose="020B0604020202020204" pitchFamily="34" charset="0"/>
                <a:sym typeface="+mn-ea"/>
              </a:rPr>
              <a:t>50</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a:t>
            </a:r>
            <a:endParaRPr lang="zh-CN" altLang="en-US" sz="1200">
              <a:solidFill>
                <a:schemeClr val="tx1">
                  <a:lumMod val="85000"/>
                  <a:lumOff val="15000"/>
                </a:schemeClr>
              </a:solidFill>
              <a:latin typeface="Arial" panose="020B0604020202020204" pitchFamily="34" charset="0"/>
              <a:cs typeface="Arial" panose="020B0604020202020204" pitchFamily="34" charset="0"/>
            </a:endParaRPr>
          </a:p>
          <a:p>
            <a:r>
              <a:rPr lang="en-US" altLang="zh-CN" sz="1200" b="1">
                <a:solidFill>
                  <a:schemeClr val="tx1">
                    <a:lumMod val="85000"/>
                    <a:lumOff val="15000"/>
                  </a:schemeClr>
                </a:solidFill>
                <a:latin typeface="Arial" panose="020B0604020202020204" pitchFamily="34" charset="0"/>
                <a:cs typeface="Arial" panose="020B0604020202020204" pitchFamily="34" charset="0"/>
              </a:rPr>
              <a:t>Max s</a:t>
            </a:r>
            <a:r>
              <a:rPr lang="zh-CN" altLang="en-US" sz="1200" b="1">
                <a:solidFill>
                  <a:schemeClr val="tx1">
                    <a:lumMod val="85000"/>
                    <a:lumOff val="15000"/>
                  </a:schemeClr>
                </a:solidFill>
                <a:latin typeface="Arial" panose="020B0604020202020204" pitchFamily="34" charset="0"/>
                <a:cs typeface="Arial" panose="020B0604020202020204" pitchFamily="34" charset="0"/>
              </a:rPr>
              <a:t>peed:</a:t>
            </a:r>
            <a:r>
              <a:rPr lang="zh-CN" altLang="en-US" sz="1200">
                <a:solidFill>
                  <a:schemeClr val="tx1">
                    <a:lumMod val="85000"/>
                    <a:lumOff val="15000"/>
                  </a:schemeClr>
                </a:solidFill>
                <a:latin typeface="Arial" panose="020B0604020202020204" pitchFamily="34" charset="0"/>
                <a:cs typeface="Arial" panose="020B0604020202020204" pitchFamily="34" charset="0"/>
              </a:rPr>
              <a:t>	               </a:t>
            </a:r>
            <a:r>
              <a:rPr lang="zh-CN" altLang="en-US" sz="900">
                <a:solidFill>
                  <a:schemeClr val="tx1">
                    <a:lumMod val="85000"/>
                    <a:lumOff val="15000"/>
                  </a:schemeClr>
                </a:solidFill>
                <a:latin typeface="Arial" panose="020B0604020202020204" pitchFamily="34" charset="0"/>
                <a:cs typeface="Arial" panose="020B0604020202020204" pitchFamily="34" charset="0"/>
              </a:rPr>
              <a:t>      </a:t>
            </a:r>
            <a:r>
              <a:rPr lang="en-US" altLang="zh-CN" sz="900">
                <a:solidFill>
                  <a:schemeClr val="tx1">
                    <a:lumMod val="85000"/>
                    <a:lumOff val="15000"/>
                  </a:schemeClr>
                </a:solidFill>
                <a:latin typeface="Arial" panose="020B0604020202020204" pitchFamily="34" charset="0"/>
                <a:cs typeface="Arial" panose="020B0604020202020204" pitchFamily="34" charset="0"/>
              </a:rPr>
              <a:t>   </a:t>
            </a:r>
            <a:r>
              <a:rPr lang="en-US" altLang="zh-CN" sz="1000">
                <a:solidFill>
                  <a:schemeClr val="tx1">
                    <a:lumMod val="85000"/>
                    <a:lumOff val="15000"/>
                  </a:schemeClr>
                </a:solidFill>
                <a:latin typeface="Arial" panose="020B0604020202020204" pitchFamily="34" charset="0"/>
                <a:cs typeface="Arial" panose="020B0604020202020204" pitchFamily="34" charset="0"/>
              </a:rPr>
              <a:t> </a:t>
            </a:r>
            <a:r>
              <a:rPr lang="zh-CN" altLang="en-US" sz="1200">
                <a:solidFill>
                  <a:schemeClr val="tx1">
                    <a:lumMod val="85000"/>
                    <a:lumOff val="15000"/>
                  </a:schemeClr>
                </a:solidFill>
                <a:latin typeface="Arial" panose="020B0604020202020204" pitchFamily="34" charset="0"/>
                <a:cs typeface="Arial" panose="020B0604020202020204" pitchFamily="34" charset="0"/>
              </a:rPr>
              <a:t> </a:t>
            </a:r>
            <a:r>
              <a:rPr lang="en-US" altLang="zh-CN" sz="1200">
                <a:solidFill>
                  <a:schemeClr val="tx1">
                    <a:lumMod val="85000"/>
                    <a:lumOff val="15000"/>
                  </a:schemeClr>
                </a:solidFill>
                <a:latin typeface="Arial" panose="020B0604020202020204" pitchFamily="34" charset="0"/>
                <a:cs typeface="Arial" panose="020B0604020202020204" pitchFamily="34" charset="0"/>
              </a:rPr>
              <a:t>                                        </a:t>
            </a:r>
            <a:r>
              <a:rPr lang="en-US" sz="1200">
                <a:solidFill>
                  <a:schemeClr val="tx1">
                    <a:lumMod val="85000"/>
                    <a:lumOff val="15000"/>
                  </a:schemeClr>
                </a:solidFill>
                <a:latin typeface="Arial" panose="020B0604020202020204" pitchFamily="34" charset="0"/>
                <a:cs typeface="Arial" panose="020B0604020202020204" pitchFamily="34" charset="0"/>
              </a:rPr>
              <a:t>10</a:t>
            </a:r>
            <a:r>
              <a:rPr lang="zh-CN" altLang="en-US" sz="1200">
                <a:solidFill>
                  <a:schemeClr val="tx1">
                    <a:lumMod val="85000"/>
                    <a:lumOff val="15000"/>
                  </a:schemeClr>
                </a:solidFill>
                <a:latin typeface="Arial" panose="020B0604020202020204" pitchFamily="34" charset="0"/>
                <a:cs typeface="Arial" panose="020B0604020202020204" pitchFamily="34" charset="0"/>
              </a:rPr>
              <a:t>kn</a:t>
            </a:r>
            <a:endParaRPr lang="zh-CN" altLang="en-US" sz="1200">
              <a:solidFill>
                <a:schemeClr val="tx1">
                  <a:lumMod val="85000"/>
                  <a:lumOff val="15000"/>
                </a:schemeClr>
              </a:solidFill>
              <a:latin typeface="Arial" panose="020B0604020202020204" pitchFamily="34" charset="0"/>
              <a:cs typeface="Arial" panose="020B0604020202020204" pitchFamily="34" charset="0"/>
            </a:endParaRPr>
          </a:p>
          <a:p>
            <a:r>
              <a:rPr lang="zh-CN" altLang="en-US" sz="1200" b="1">
                <a:solidFill>
                  <a:schemeClr val="tx1">
                    <a:lumMod val="85000"/>
                    <a:lumOff val="15000"/>
                  </a:schemeClr>
                </a:solidFill>
                <a:latin typeface="Arial" panose="020B0604020202020204" pitchFamily="34" charset="0"/>
                <a:cs typeface="Arial" panose="020B0604020202020204" pitchFamily="34" charset="0"/>
                <a:sym typeface="+mn-ea"/>
              </a:rPr>
              <a:t>Main engine:</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200">
                <a:solidFill>
                  <a:schemeClr val="tx1">
                    <a:lumMod val="85000"/>
                    <a:lumOff val="15000"/>
                  </a:schemeClr>
                </a:solidFill>
                <a:latin typeface="Arial" panose="020B0604020202020204" pitchFamily="34" charset="0"/>
                <a:cs typeface="Arial" panose="020B0604020202020204" pitchFamily="34" charset="0"/>
                <a:sym typeface="+mn-ea"/>
              </a:rPr>
              <a:t> </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200">
                <a:solidFill>
                  <a:schemeClr val="tx1">
                    <a:lumMod val="85000"/>
                    <a:lumOff val="15000"/>
                  </a:schemeClr>
                </a:solidFill>
                <a:latin typeface="Arial" panose="020B0604020202020204" pitchFamily="34" charset="0"/>
                <a:cs typeface="Arial" panose="020B0604020202020204" pitchFamily="34" charset="0"/>
                <a:sym typeface="+mn-ea"/>
              </a:rPr>
              <a:t>               </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200">
                <a:solidFill>
                  <a:schemeClr val="tx1">
                    <a:lumMod val="85000"/>
                    <a:lumOff val="15000"/>
                  </a:schemeClr>
                </a:solidFill>
                <a:latin typeface="Arial" panose="020B0604020202020204" pitchFamily="34" charset="0"/>
                <a:cs typeface="Arial" panose="020B0604020202020204" pitchFamily="34" charset="0"/>
                <a:sym typeface="+mn-ea"/>
              </a:rPr>
              <a:t>      </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Volvo </a:t>
            </a:r>
            <a:r>
              <a:rPr lang="en-US" altLang="zh-CN" sz="1200">
                <a:solidFill>
                  <a:schemeClr val="tx1">
                    <a:lumMod val="85000"/>
                    <a:lumOff val="15000"/>
                  </a:schemeClr>
                </a:solidFill>
                <a:latin typeface="Arial" panose="020B0604020202020204" pitchFamily="34" charset="0"/>
                <a:cs typeface="Arial" panose="020B0604020202020204" pitchFamily="34" charset="0"/>
                <a:sym typeface="+mn-ea"/>
              </a:rPr>
              <a:t>50</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hp x 2</a:t>
            </a:r>
            <a:r>
              <a:rPr lang="zh-CN" altLang="en-US" sz="1200">
                <a:solidFill>
                  <a:schemeClr val="tx1">
                    <a:lumMod val="85000"/>
                    <a:lumOff val="15000"/>
                  </a:schemeClr>
                </a:solidFill>
                <a:latin typeface="Arial" panose="020B0604020202020204" pitchFamily="34" charset="0"/>
                <a:cs typeface="Arial" panose="020B0604020202020204" pitchFamily="34" charset="0"/>
              </a:rPr>
              <a:t>		</a:t>
            </a:r>
            <a:endParaRPr lang="zh-CN" altLang="en-US" sz="1200">
              <a:solidFill>
                <a:schemeClr val="tx1">
                  <a:lumMod val="85000"/>
                  <a:lumOff val="15000"/>
                </a:schemeClr>
              </a:solidFill>
              <a:latin typeface="Arial" panose="020B0604020202020204" pitchFamily="34" charset="0"/>
              <a:cs typeface="Arial" panose="020B0604020202020204" pitchFamily="34" charset="0"/>
            </a:endParaRPr>
          </a:p>
          <a:p>
            <a:r>
              <a:rPr lang="en-US" altLang="zh-CN" sz="1200" b="1">
                <a:solidFill>
                  <a:schemeClr val="tx1">
                    <a:lumMod val="85000"/>
                    <a:lumOff val="15000"/>
                  </a:schemeClr>
                </a:solidFill>
                <a:latin typeface="Arial" panose="020B0604020202020204" pitchFamily="34" charset="0"/>
                <a:cs typeface="Arial" panose="020B0604020202020204" pitchFamily="34" charset="0"/>
              </a:rPr>
              <a:t>Fuel</a:t>
            </a:r>
            <a:r>
              <a:rPr lang="zh-CN" altLang="en-US" sz="1200" b="1">
                <a:solidFill>
                  <a:schemeClr val="tx1">
                    <a:lumMod val="85000"/>
                    <a:lumOff val="15000"/>
                  </a:schemeClr>
                </a:solidFill>
                <a:latin typeface="Arial" panose="020B0604020202020204" pitchFamily="34" charset="0"/>
                <a:cs typeface="Arial" panose="020B0604020202020204" pitchFamily="34" charset="0"/>
              </a:rPr>
              <a:t> capacity:</a:t>
            </a:r>
            <a:r>
              <a:rPr lang="zh-CN" altLang="en-US" sz="1200">
                <a:solidFill>
                  <a:schemeClr val="tx1">
                    <a:lumMod val="85000"/>
                    <a:lumOff val="15000"/>
                  </a:schemeClr>
                </a:solidFill>
                <a:latin typeface="Arial" panose="020B0604020202020204" pitchFamily="34" charset="0"/>
                <a:cs typeface="Arial" panose="020B0604020202020204" pitchFamily="34" charset="0"/>
              </a:rPr>
              <a:t>	</a:t>
            </a:r>
            <a:r>
              <a:rPr lang="en-US" altLang="zh-CN" sz="1200">
                <a:solidFill>
                  <a:schemeClr val="tx1">
                    <a:lumMod val="85000"/>
                    <a:lumOff val="15000"/>
                  </a:schemeClr>
                </a:solidFill>
                <a:latin typeface="Arial" panose="020B0604020202020204" pitchFamily="34" charset="0"/>
                <a:cs typeface="Arial" panose="020B0604020202020204" pitchFamily="34" charset="0"/>
              </a:rPr>
              <a:t>                                         </a:t>
            </a:r>
            <a:r>
              <a:rPr lang="zh-CN" altLang="en-US" sz="1200">
                <a:solidFill>
                  <a:schemeClr val="tx1">
                    <a:lumMod val="85000"/>
                    <a:lumOff val="15000"/>
                  </a:schemeClr>
                </a:solidFill>
                <a:latin typeface="Arial" panose="020B0604020202020204" pitchFamily="34" charset="0"/>
                <a:cs typeface="Arial" panose="020B0604020202020204" pitchFamily="34" charset="0"/>
              </a:rPr>
              <a:t> </a:t>
            </a:r>
            <a:r>
              <a:rPr lang="en-US" altLang="zh-CN" sz="1200">
                <a:solidFill>
                  <a:schemeClr val="tx1">
                    <a:lumMod val="85000"/>
                    <a:lumOff val="15000"/>
                  </a:schemeClr>
                </a:solidFill>
                <a:latin typeface="Arial" panose="020B0604020202020204" pitchFamily="34" charset="0"/>
                <a:cs typeface="Arial" panose="020B0604020202020204" pitchFamily="34" charset="0"/>
              </a:rPr>
              <a:t>500</a:t>
            </a:r>
            <a:r>
              <a:rPr lang="zh-CN" altLang="en-US" sz="1200">
                <a:solidFill>
                  <a:schemeClr val="tx1">
                    <a:lumMod val="85000"/>
                    <a:lumOff val="15000"/>
                  </a:schemeClr>
                </a:solidFill>
                <a:latin typeface="Arial" panose="020B0604020202020204" pitchFamily="34" charset="0"/>
                <a:cs typeface="Arial" panose="020B0604020202020204" pitchFamily="34" charset="0"/>
              </a:rPr>
              <a:t>l </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x 2</a:t>
            </a:r>
            <a:endParaRPr lang="zh-CN" altLang="en-US" sz="1200">
              <a:solidFill>
                <a:schemeClr val="tx1">
                  <a:lumMod val="85000"/>
                  <a:lumOff val="15000"/>
                </a:schemeClr>
              </a:solidFill>
              <a:latin typeface="Arial" panose="020B0604020202020204" pitchFamily="34" charset="0"/>
              <a:cs typeface="Arial" panose="020B0604020202020204" pitchFamily="34" charset="0"/>
            </a:endParaRPr>
          </a:p>
          <a:p>
            <a:r>
              <a:rPr lang="en-US" altLang="zh-CN" sz="1200" b="1">
                <a:solidFill>
                  <a:schemeClr val="tx1">
                    <a:lumMod val="85000"/>
                    <a:lumOff val="15000"/>
                  </a:schemeClr>
                </a:solidFill>
                <a:latin typeface="Arial" panose="020B0604020202020204" pitchFamily="34" charset="0"/>
                <a:cs typeface="Arial" panose="020B0604020202020204" pitchFamily="34" charset="0"/>
                <a:sym typeface="+mn-ea"/>
              </a:rPr>
              <a:t>Freshwater</a:t>
            </a:r>
            <a:r>
              <a:rPr lang="zh-CN" altLang="en-US" sz="1200" b="1">
                <a:solidFill>
                  <a:schemeClr val="tx1">
                    <a:lumMod val="85000"/>
                    <a:lumOff val="15000"/>
                  </a:schemeClr>
                </a:solidFill>
                <a:latin typeface="Arial" panose="020B0604020202020204" pitchFamily="34" charset="0"/>
                <a:cs typeface="Arial" panose="020B0604020202020204" pitchFamily="34" charset="0"/>
                <a:sym typeface="+mn-ea"/>
              </a:rPr>
              <a:t> capacity:</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200">
                <a:solidFill>
                  <a:schemeClr val="tx1">
                    <a:lumMod val="85000"/>
                    <a:lumOff val="15000"/>
                  </a:schemeClr>
                </a:solidFill>
                <a:latin typeface="Arial" panose="020B0604020202020204" pitchFamily="34" charset="0"/>
                <a:cs typeface="Arial" panose="020B0604020202020204" pitchFamily="34" charset="0"/>
                <a:sym typeface="+mn-ea"/>
              </a:rPr>
              <a:t>                                         </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 </a:t>
            </a:r>
            <a:r>
              <a:rPr lang="en-US" altLang="zh-CN" sz="1200">
                <a:solidFill>
                  <a:schemeClr val="tx1">
                    <a:lumMod val="85000"/>
                    <a:lumOff val="15000"/>
                  </a:schemeClr>
                </a:solidFill>
                <a:latin typeface="Arial" panose="020B0604020202020204" pitchFamily="34" charset="0"/>
                <a:cs typeface="Arial" panose="020B0604020202020204" pitchFamily="34" charset="0"/>
                <a:sym typeface="+mn-ea"/>
              </a:rPr>
              <a:t>500</a:t>
            </a:r>
            <a:r>
              <a:rPr lang="zh-CN" altLang="en-US" sz="1200">
                <a:solidFill>
                  <a:schemeClr val="tx1">
                    <a:lumMod val="85000"/>
                    <a:lumOff val="15000"/>
                  </a:schemeClr>
                </a:solidFill>
                <a:latin typeface="Arial" panose="020B0604020202020204" pitchFamily="34" charset="0"/>
                <a:cs typeface="Arial" panose="020B0604020202020204" pitchFamily="34" charset="0"/>
                <a:sym typeface="+mn-ea"/>
              </a:rPr>
              <a:t>l x 2</a:t>
            </a:r>
            <a:endParaRPr lang="zh-CN" altLang="en-US" sz="1200">
              <a:solidFill>
                <a:schemeClr val="tx1">
                  <a:lumMod val="85000"/>
                  <a:lumOff val="15000"/>
                </a:schemeClr>
              </a:solidFill>
              <a:latin typeface="Arial" panose="020B0604020202020204" pitchFamily="34" charset="0"/>
              <a:cs typeface="Arial" panose="020B0604020202020204" pitchFamily="34" charset="0"/>
            </a:endParaRPr>
          </a:p>
          <a:p>
            <a:r>
              <a:rPr lang="zh-CN" altLang="en-US" sz="1200">
                <a:solidFill>
                  <a:schemeClr val="tx1">
                    <a:lumMod val="85000"/>
                    <a:lumOff val="15000"/>
                  </a:schemeClr>
                </a:solidFill>
                <a:latin typeface="Arial" panose="020B0604020202020204" pitchFamily="34" charset="0"/>
                <a:cs typeface="Arial" panose="020B0604020202020204" pitchFamily="34" charset="0"/>
              </a:rPr>
              <a:t>	</a:t>
            </a:r>
            <a:endParaRPr lang="zh-CN" altLang="en-US" sz="1200">
              <a:solidFill>
                <a:schemeClr val="tx1">
                  <a:lumMod val="85000"/>
                  <a:lumOff val="15000"/>
                </a:schemeClr>
              </a:solidFill>
              <a:latin typeface="Arial" panose="020B0604020202020204" pitchFamily="34" charset="0"/>
              <a:cs typeface="Arial" panose="020B0604020202020204" pitchFamily="34" charset="0"/>
            </a:endParaRPr>
          </a:p>
          <a:p>
            <a:endParaRPr lang="zh-CN" altLang="en-US" sz="1200">
              <a:solidFill>
                <a:schemeClr val="tx1">
                  <a:lumMod val="85000"/>
                  <a:lumOff val="15000"/>
                </a:schemeClr>
              </a:solidFill>
              <a:latin typeface="Arial" panose="020B0604020202020204" pitchFamily="34" charset="0"/>
              <a:cs typeface="Arial" panose="020B0604020202020204" pitchFamily="34" charset="0"/>
            </a:endParaRPr>
          </a:p>
        </p:txBody>
      </p:sp>
      <p:sp>
        <p:nvSpPr>
          <p:cNvPr id="8" name="文本框 7"/>
          <p:cNvSpPr txBox="1"/>
          <p:nvPr>
            <p:custDataLst>
              <p:tags r:id="rId3"/>
            </p:custDataLst>
          </p:nvPr>
        </p:nvSpPr>
        <p:spPr>
          <a:xfrm>
            <a:off x="377190" y="4813300"/>
            <a:ext cx="6244590" cy="441325"/>
          </a:xfrm>
          <a:prstGeom prst="rect">
            <a:avLst/>
          </a:prstGeom>
          <a:noFill/>
        </p:spPr>
        <p:txBody>
          <a:bodyPr wrap="square" rtlCol="0">
            <a:noAutofit/>
          </a:bodyPr>
          <a:p>
            <a:pPr indent="0" fontAlgn="auto">
              <a:lnSpc>
                <a:spcPts val="3000"/>
              </a:lnSpc>
            </a:pPr>
            <a:r>
              <a:rPr lang="en-US" altLang="zh-CN" sz="24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rPr>
              <a:t>SPECIFICATION</a:t>
            </a:r>
            <a:endParaRPr lang="en-US" altLang="zh-CN" sz="2400">
              <a:solidFill>
                <a:schemeClr val="tx1">
                  <a:lumMod val="85000"/>
                  <a:lumOff val="15000"/>
                </a:schemeClr>
              </a:solidFill>
              <a:latin typeface="Modern No. 20" panose="02070704070505020303" charset="0"/>
              <a:ea typeface="字魂36号-正文宋楷" panose="02000000000000000000" pitchFamily="2" charset="-122"/>
              <a:cs typeface="Modern No. 20" panose="02070704070505020303" charset="0"/>
            </a:endParaRPr>
          </a:p>
        </p:txBody>
      </p:sp>
      <p:cxnSp>
        <p:nvCxnSpPr>
          <p:cNvPr id="11" name="直接连接符 10"/>
          <p:cNvCxnSpPr/>
          <p:nvPr>
            <p:custDataLst>
              <p:tags r:id="rId4"/>
            </p:custDataLst>
          </p:nvPr>
        </p:nvCxnSpPr>
        <p:spPr>
          <a:xfrm>
            <a:off x="7269480" y="-932815"/>
            <a:ext cx="0" cy="3672205"/>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grpSp>
        <p:nvGrpSpPr>
          <p:cNvPr id="24" name="组合 23"/>
          <p:cNvGrpSpPr/>
          <p:nvPr/>
        </p:nvGrpSpPr>
        <p:grpSpPr>
          <a:xfrm>
            <a:off x="5849729" y="2472953"/>
            <a:ext cx="1780078" cy="706228"/>
            <a:chOff x="29530" y="9861"/>
            <a:chExt cx="3389" cy="1344"/>
          </a:xfrm>
        </p:grpSpPr>
        <p:pic>
          <p:nvPicPr>
            <p:cNvPr id="21" name="图片 20" descr="未标题-1"/>
            <p:cNvPicPr>
              <a:picLocks noChangeAspect="1"/>
            </p:cNvPicPr>
            <p:nvPr>
              <p:custDataLst>
                <p:tags r:id="rId5"/>
              </p:custDataLst>
            </p:nvPr>
          </p:nvPicPr>
          <p:blipFill>
            <a:blip r:embed="rId6"/>
            <a:srcRect t="48379" b="22611"/>
            <a:stretch>
              <a:fillRect/>
            </a:stretch>
          </p:blipFill>
          <p:spPr>
            <a:xfrm>
              <a:off x="29530" y="10583"/>
              <a:ext cx="2859" cy="622"/>
            </a:xfrm>
            <a:prstGeom prst="rect">
              <a:avLst/>
            </a:prstGeom>
          </p:spPr>
        </p:pic>
        <p:sp>
          <p:nvSpPr>
            <p:cNvPr id="22" name="文本框 21"/>
            <p:cNvSpPr txBox="1"/>
            <p:nvPr>
              <p:custDataLst>
                <p:tags r:id="rId7"/>
              </p:custDataLst>
            </p:nvPr>
          </p:nvSpPr>
          <p:spPr>
            <a:xfrm>
              <a:off x="29606" y="9861"/>
              <a:ext cx="3313" cy="642"/>
            </a:xfrm>
            <a:prstGeom prst="rect">
              <a:avLst/>
            </a:prstGeom>
            <a:noFill/>
          </p:spPr>
          <p:txBody>
            <a:bodyPr wrap="square" rtlCol="0">
              <a:spAutoFit/>
            </a:bodyPr>
            <a:p>
              <a:r>
                <a:rPr lang="en-US" altLang="zh-CN" sz="1600" b="1">
                  <a:solidFill>
                    <a:schemeClr val="bg1"/>
                  </a:solidFill>
                  <a:latin typeface="Californian FB" panose="0207040306080B030204" charset="0"/>
                  <a:cs typeface="Californian FB" panose="0207040306080B030204" charset="0"/>
                </a:rPr>
                <a:t>SEAVIEW 48</a:t>
              </a:r>
              <a:endParaRPr lang="en-US" altLang="zh-CN" sz="1600" b="1">
                <a:solidFill>
                  <a:schemeClr val="bg1"/>
                </a:solidFill>
                <a:latin typeface="Californian FB" panose="0207040306080B030204" charset="0"/>
                <a:cs typeface="Californian FB" panose="0207040306080B030204" charset="0"/>
              </a:endParaRPr>
            </a:p>
          </p:txBody>
        </p:sp>
        <p:sp>
          <p:nvSpPr>
            <p:cNvPr id="23" name="文本框 22"/>
            <p:cNvSpPr txBox="1"/>
            <p:nvPr>
              <p:custDataLst>
                <p:tags r:id="rId8"/>
              </p:custDataLst>
            </p:nvPr>
          </p:nvSpPr>
          <p:spPr>
            <a:xfrm>
              <a:off x="30409" y="10382"/>
              <a:ext cx="1942" cy="407"/>
            </a:xfrm>
            <a:prstGeom prst="rect">
              <a:avLst/>
            </a:prstGeom>
            <a:noFill/>
          </p:spPr>
          <p:txBody>
            <a:bodyPr wrap="square" rtlCol="0">
              <a:spAutoFit/>
            </a:bodyPr>
            <a:p>
              <a:r>
                <a:rPr lang="en-US" altLang="zh-CN" sz="800">
                  <a:solidFill>
                    <a:schemeClr val="bg1"/>
                  </a:solidFill>
                  <a:latin typeface="Arial" panose="020B0604020202020204" pitchFamily="34" charset="0"/>
                  <a:cs typeface="Arial" panose="020B0604020202020204" pitchFamily="34" charset="0"/>
                </a:rPr>
                <a:t>Built by Heysea</a:t>
              </a:r>
              <a:endParaRPr lang="en-US" altLang="zh-CN" sz="800">
                <a:solidFill>
                  <a:schemeClr val="bg1"/>
                </a:solidFill>
                <a:latin typeface="Arial" panose="020B0604020202020204" pitchFamily="34" charset="0"/>
                <a:cs typeface="Arial" panose="020B0604020202020204" pitchFamily="34" charset="0"/>
              </a:endParaRPr>
            </a:p>
          </p:txBody>
        </p:sp>
      </p:grpSp>
      <p:pic>
        <p:nvPicPr>
          <p:cNvPr id="2" name="图片 1"/>
          <p:cNvPicPr>
            <a:picLocks noChangeAspect="1"/>
          </p:cNvPicPr>
          <p:nvPr/>
        </p:nvPicPr>
        <p:blipFill>
          <a:blip r:embed="rId9"/>
          <a:srcRect l="33724" t="27768" r="12568" b="31015"/>
          <a:stretch>
            <a:fillRect/>
          </a:stretch>
        </p:blipFill>
        <p:spPr>
          <a:xfrm>
            <a:off x="7768590" y="-158115"/>
            <a:ext cx="13670915" cy="7858125"/>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commondata" val="eyJoZGlkIjoiNzM3N2U0N2I0OGY0MjM3Mjc3NTVhYmRkOWQwY2RlZjc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5307</Words>
  <Application>WPS 演示</Application>
  <PresentationFormat>宽屏</PresentationFormat>
  <Paragraphs>117</Paragraphs>
  <Slides>15</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15</vt:i4>
      </vt:variant>
    </vt:vector>
  </HeadingPairs>
  <TitlesOfParts>
    <vt:vector size="28" baseType="lpstr">
      <vt:lpstr>Arial</vt:lpstr>
      <vt:lpstr>宋体</vt:lpstr>
      <vt:lpstr>Wingdings</vt:lpstr>
      <vt:lpstr>Wingdings</vt:lpstr>
      <vt:lpstr>Californian FB</vt:lpstr>
      <vt:lpstr>Modern No. 20</vt:lpstr>
      <vt:lpstr>字魂36号-正文宋楷</vt:lpstr>
      <vt:lpstr>黑体</vt:lpstr>
      <vt:lpstr>思源黑体 Medium</vt:lpstr>
      <vt:lpstr>微软雅黑</vt:lpstr>
      <vt:lpstr>Arial Unicode MS</vt:lpstr>
      <vt:lpstr>Calibri</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Wendy</cp:lastModifiedBy>
  <cp:revision>241</cp:revision>
  <dcterms:created xsi:type="dcterms:W3CDTF">2019-06-19T02:08:00Z</dcterms:created>
  <dcterms:modified xsi:type="dcterms:W3CDTF">2024-02-28T08:11:03Z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2052-12.1.0.16388</vt:lpwstr>
  </property>
  <property fmtid="{D5CDD505-2E9C-101B-9397-08002B2CF9AE}" pid="3" name="ICV">
    <vt:lpwstr>E975651E270D4D7FAF38DDBA4C14BD22_13</vt:lpwstr>
  </property>
</Properties>
</file>